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10"/>
  </p:notesMasterIdLst>
  <p:sldIdLst>
    <p:sldId id="282" r:id="rId2"/>
    <p:sldId id="283" r:id="rId3"/>
    <p:sldId id="284" r:id="rId4"/>
    <p:sldId id="285" r:id="rId5"/>
    <p:sldId id="288" r:id="rId6"/>
    <p:sldId id="286" r:id="rId7"/>
    <p:sldId id="287" r:id="rId8"/>
    <p:sldId id="290" r:id="rId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600"/>
    <a:srgbClr val="2B2B2B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9"/>
    <p:restoredTop sz="86439" autoAdjust="0"/>
  </p:normalViewPr>
  <p:slideViewPr>
    <p:cSldViewPr snapToGrid="0">
      <p:cViewPr>
        <p:scale>
          <a:sx n="100" d="100"/>
          <a:sy n="100" d="100"/>
        </p:scale>
        <p:origin x="144" y="-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2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F59DBD-29B5-48E1-85D3-36DE57DFDE0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_tradnl"/>
        </a:p>
      </dgm:t>
    </dgm:pt>
    <dgm:pt modelId="{21F30D7B-D84D-478F-AAB4-063ED672BD10}">
      <dgm:prSet phldrT="[Text]" custT="1"/>
      <dgm:spPr>
        <a:solidFill>
          <a:srgbClr val="2B2B2B"/>
        </a:solidFill>
        <a:ln>
          <a:solidFill>
            <a:srgbClr val="2B2B2B"/>
          </a:solidFill>
        </a:ln>
      </dgm:spPr>
      <dgm:t>
        <a:bodyPr/>
        <a:lstStyle/>
        <a:p>
          <a:r>
            <a:rPr lang="es-VE" sz="1400" dirty="0" smtClean="0">
              <a:latin typeface="Raleway" panose="020B0604020202020204" charset="0"/>
            </a:rPr>
            <a:t>Fuentes</a:t>
          </a:r>
          <a:endParaRPr lang="en-US" sz="1400" dirty="0">
            <a:latin typeface="Raleway" panose="020B0604020202020204" charset="0"/>
          </a:endParaRPr>
        </a:p>
      </dgm:t>
    </dgm:pt>
    <dgm:pt modelId="{E0AA60C4-B747-4166-85D6-AE2674F9A09D}" type="parTrans" cxnId="{CDF02E0F-DCCC-4D1C-8597-4441DCF7545F}">
      <dgm:prSet/>
      <dgm:spPr/>
      <dgm:t>
        <a:bodyPr/>
        <a:lstStyle/>
        <a:p>
          <a:endParaRPr lang="en-US" sz="2400">
            <a:latin typeface="Raleway" panose="020B0604020202020204" charset="0"/>
          </a:endParaRPr>
        </a:p>
      </dgm:t>
    </dgm:pt>
    <dgm:pt modelId="{2B3AC4AD-0B4C-4FA9-B041-A3FFAD6CB6A5}" type="sibTrans" cxnId="{CDF02E0F-DCCC-4D1C-8597-4441DCF7545F}">
      <dgm:prSet/>
      <dgm:spPr/>
      <dgm:t>
        <a:bodyPr/>
        <a:lstStyle/>
        <a:p>
          <a:endParaRPr lang="en-US" sz="2400">
            <a:latin typeface="Raleway" panose="020B0604020202020204" charset="0"/>
          </a:endParaRPr>
        </a:p>
      </dgm:t>
    </dgm:pt>
    <dgm:pt modelId="{6D682ECB-6702-4D66-8CA7-E679188B5DFC}">
      <dgm:prSet phldrT="[Text]" custT="1"/>
      <dgm:spPr>
        <a:solidFill>
          <a:srgbClr val="2B2B2B"/>
        </a:solidFill>
        <a:ln>
          <a:solidFill>
            <a:srgbClr val="2B2B2B"/>
          </a:solidFill>
        </a:ln>
      </dgm:spPr>
      <dgm:t>
        <a:bodyPr/>
        <a:lstStyle/>
        <a:p>
          <a:r>
            <a:rPr lang="es-VE" sz="1400" dirty="0" smtClean="0">
              <a:latin typeface="Raleway" panose="020B0604020202020204" charset="0"/>
            </a:rPr>
            <a:t>1. Copiar</a:t>
          </a:r>
          <a:endParaRPr lang="en-US" sz="1400" dirty="0">
            <a:latin typeface="Raleway" panose="020B0604020202020204" charset="0"/>
          </a:endParaRPr>
        </a:p>
      </dgm:t>
    </dgm:pt>
    <dgm:pt modelId="{26740D6D-63C3-4A3E-AEB1-60F4884429AB}" type="parTrans" cxnId="{0E0D42C1-440C-44A4-AAD2-0D786F427FA2}">
      <dgm:prSet/>
      <dgm:spPr/>
      <dgm:t>
        <a:bodyPr/>
        <a:lstStyle/>
        <a:p>
          <a:endParaRPr lang="en-US" sz="2400">
            <a:latin typeface="Raleway" panose="020B0604020202020204" charset="0"/>
          </a:endParaRPr>
        </a:p>
      </dgm:t>
    </dgm:pt>
    <dgm:pt modelId="{5E633AB0-EE6C-4E09-BF6C-FD9658C995F5}" type="sibTrans" cxnId="{0E0D42C1-440C-44A4-AAD2-0D786F427FA2}">
      <dgm:prSet/>
      <dgm:spPr/>
      <dgm:t>
        <a:bodyPr/>
        <a:lstStyle/>
        <a:p>
          <a:endParaRPr lang="en-US" sz="2400">
            <a:latin typeface="Raleway" panose="020B0604020202020204" charset="0"/>
          </a:endParaRPr>
        </a:p>
      </dgm:t>
    </dgm:pt>
    <dgm:pt modelId="{5BBCB034-EBEA-497C-99DB-22BB542ED601}">
      <dgm:prSet phldrT="[Text]" custT="1"/>
      <dgm:spPr>
        <a:solidFill>
          <a:srgbClr val="2B2B2B"/>
        </a:solidFill>
        <a:ln>
          <a:solidFill>
            <a:srgbClr val="2B2B2B"/>
          </a:solidFill>
        </a:ln>
      </dgm:spPr>
      <dgm:t>
        <a:bodyPr/>
        <a:lstStyle/>
        <a:p>
          <a:r>
            <a:rPr lang="es-VE" sz="1400" dirty="0" smtClean="0">
              <a:latin typeface="Raleway" panose="020B0604020202020204" charset="0"/>
            </a:rPr>
            <a:t>2. Limpiar</a:t>
          </a:r>
          <a:endParaRPr lang="en-US" sz="1400" dirty="0">
            <a:latin typeface="Raleway" panose="020B0604020202020204" charset="0"/>
          </a:endParaRPr>
        </a:p>
      </dgm:t>
    </dgm:pt>
    <dgm:pt modelId="{9E9DDA57-BF97-4F63-812E-6D5D760C33AC}" type="parTrans" cxnId="{CEB5EF1F-6AA0-4D1F-8CCF-F65DA6BEB8CA}">
      <dgm:prSet/>
      <dgm:spPr/>
      <dgm:t>
        <a:bodyPr/>
        <a:lstStyle/>
        <a:p>
          <a:endParaRPr lang="en-US" sz="2400">
            <a:latin typeface="Raleway" panose="020B0604020202020204" charset="0"/>
          </a:endParaRPr>
        </a:p>
      </dgm:t>
    </dgm:pt>
    <dgm:pt modelId="{B0D6215D-2818-4C4B-ACEE-A40DAE947698}" type="sibTrans" cxnId="{CEB5EF1F-6AA0-4D1F-8CCF-F65DA6BEB8CA}">
      <dgm:prSet/>
      <dgm:spPr/>
      <dgm:t>
        <a:bodyPr/>
        <a:lstStyle/>
        <a:p>
          <a:endParaRPr lang="en-US" sz="2400">
            <a:latin typeface="Raleway" panose="020B0604020202020204" charset="0"/>
          </a:endParaRPr>
        </a:p>
      </dgm:t>
    </dgm:pt>
    <dgm:pt modelId="{C0629760-34E8-473F-8214-9EA01C9A84A1}">
      <dgm:prSet phldrT="[Text]" custT="1"/>
      <dgm:spPr>
        <a:solidFill>
          <a:srgbClr val="2B2B2B"/>
        </a:solidFill>
        <a:ln>
          <a:solidFill>
            <a:srgbClr val="2B2B2B"/>
          </a:solidFill>
        </a:ln>
      </dgm:spPr>
      <dgm:t>
        <a:bodyPr/>
        <a:lstStyle/>
        <a:p>
          <a:r>
            <a:rPr lang="es-VE" sz="1400" dirty="0" smtClean="0">
              <a:latin typeface="Raleway" panose="020B0604020202020204" charset="0"/>
            </a:rPr>
            <a:t>3. Guardar</a:t>
          </a:r>
          <a:endParaRPr lang="en-US" sz="1400" dirty="0">
            <a:latin typeface="Raleway" panose="020B0604020202020204" charset="0"/>
          </a:endParaRPr>
        </a:p>
      </dgm:t>
    </dgm:pt>
    <dgm:pt modelId="{B16D88EE-C283-4432-A22E-8906C8BDE42C}" type="parTrans" cxnId="{56571E11-4583-4BA8-84D8-5A1C087C5768}">
      <dgm:prSet/>
      <dgm:spPr/>
      <dgm:t>
        <a:bodyPr/>
        <a:lstStyle/>
        <a:p>
          <a:endParaRPr lang="en-US" sz="2400">
            <a:latin typeface="Raleway" panose="020B0604020202020204" charset="0"/>
          </a:endParaRPr>
        </a:p>
      </dgm:t>
    </dgm:pt>
    <dgm:pt modelId="{004E1F09-E28E-4273-AD88-36E4DC4DDED2}" type="sibTrans" cxnId="{56571E11-4583-4BA8-84D8-5A1C087C5768}">
      <dgm:prSet/>
      <dgm:spPr/>
      <dgm:t>
        <a:bodyPr/>
        <a:lstStyle/>
        <a:p>
          <a:endParaRPr lang="en-US" sz="2400">
            <a:latin typeface="Raleway" panose="020B0604020202020204" charset="0"/>
          </a:endParaRPr>
        </a:p>
      </dgm:t>
    </dgm:pt>
    <dgm:pt modelId="{20939B31-278C-4BAB-A03F-EFB7CE5EAFCD}">
      <dgm:prSet phldrT="[Text]" custT="1"/>
      <dgm:spPr>
        <a:solidFill>
          <a:srgbClr val="2B2B2B"/>
        </a:solidFill>
        <a:ln>
          <a:solidFill>
            <a:srgbClr val="2B2B2B"/>
          </a:solidFill>
        </a:ln>
      </dgm:spPr>
      <dgm:t>
        <a:bodyPr/>
        <a:lstStyle/>
        <a:p>
          <a:r>
            <a:rPr lang="es-VE" sz="1400" dirty="0" smtClean="0">
              <a:latin typeface="Raleway" panose="020B0604020202020204" charset="0"/>
            </a:rPr>
            <a:t>4. Analizar</a:t>
          </a:r>
          <a:endParaRPr lang="en-US" sz="1400" dirty="0">
            <a:latin typeface="Raleway" panose="020B0604020202020204" charset="0"/>
          </a:endParaRPr>
        </a:p>
      </dgm:t>
    </dgm:pt>
    <dgm:pt modelId="{963C84C4-8B80-4A0B-8C24-23815891861E}" type="parTrans" cxnId="{B0B11308-B5D5-4CFC-BA81-3A26EF3F5457}">
      <dgm:prSet/>
      <dgm:spPr/>
      <dgm:t>
        <a:bodyPr/>
        <a:lstStyle/>
        <a:p>
          <a:endParaRPr lang="en-US" sz="2400">
            <a:latin typeface="Raleway" panose="020B0604020202020204" charset="0"/>
          </a:endParaRPr>
        </a:p>
      </dgm:t>
    </dgm:pt>
    <dgm:pt modelId="{60B21758-30ED-415F-B09A-FAEE3B1EC824}" type="sibTrans" cxnId="{B0B11308-B5D5-4CFC-BA81-3A26EF3F5457}">
      <dgm:prSet/>
      <dgm:spPr/>
      <dgm:t>
        <a:bodyPr/>
        <a:lstStyle/>
        <a:p>
          <a:endParaRPr lang="en-US" sz="2400">
            <a:latin typeface="Raleway" panose="020B0604020202020204" charset="0"/>
          </a:endParaRPr>
        </a:p>
      </dgm:t>
    </dgm:pt>
    <dgm:pt modelId="{B087DC7E-17CD-494F-98FB-28D57D8DEFC4}">
      <dgm:prSet phldrT="[Text]" custT="1"/>
      <dgm:spPr>
        <a:noFill/>
        <a:ln>
          <a:solidFill>
            <a:srgbClr val="F7B600"/>
          </a:solidFill>
        </a:ln>
      </dgm:spPr>
      <dgm:t>
        <a:bodyPr/>
        <a:lstStyle/>
        <a:p>
          <a:endParaRPr lang="en-US" sz="1400" dirty="0">
            <a:latin typeface="Raleway" panose="020B0604020202020204" charset="0"/>
          </a:endParaRPr>
        </a:p>
      </dgm:t>
    </dgm:pt>
    <dgm:pt modelId="{C96CF42A-B427-4992-B9AB-FC9654A45F95}" type="parTrans" cxnId="{82883863-BB8A-4050-B655-C3A0F5E5ADFB}">
      <dgm:prSet/>
      <dgm:spPr/>
      <dgm:t>
        <a:bodyPr/>
        <a:lstStyle/>
        <a:p>
          <a:endParaRPr lang="en-US" sz="2400">
            <a:latin typeface="Raleway" panose="020B0604020202020204" charset="0"/>
          </a:endParaRPr>
        </a:p>
      </dgm:t>
    </dgm:pt>
    <dgm:pt modelId="{8FF91C81-013A-4185-A5F4-DABD099867AE}" type="sibTrans" cxnId="{82883863-BB8A-4050-B655-C3A0F5E5ADFB}">
      <dgm:prSet/>
      <dgm:spPr/>
      <dgm:t>
        <a:bodyPr/>
        <a:lstStyle/>
        <a:p>
          <a:endParaRPr lang="en-US" sz="2400">
            <a:latin typeface="Raleway" panose="020B0604020202020204" charset="0"/>
          </a:endParaRPr>
        </a:p>
      </dgm:t>
    </dgm:pt>
    <dgm:pt modelId="{70808546-BA41-43E0-9958-7C53E3F00E9A}">
      <dgm:prSet phldrT="[Text]" custT="1"/>
      <dgm:spPr>
        <a:noFill/>
        <a:ln>
          <a:solidFill>
            <a:srgbClr val="F7B600">
              <a:alpha val="90000"/>
            </a:srgbClr>
          </a:solidFill>
        </a:ln>
      </dgm:spPr>
      <dgm:t>
        <a:bodyPr/>
        <a:lstStyle/>
        <a:p>
          <a:endParaRPr lang="en-US" sz="1400" dirty="0">
            <a:latin typeface="Raleway" panose="020B0604020202020204" charset="0"/>
          </a:endParaRPr>
        </a:p>
      </dgm:t>
    </dgm:pt>
    <dgm:pt modelId="{B7B96E61-7CC1-489E-B337-3828F8D6D13F}" type="parTrans" cxnId="{B2442FDC-1AF9-4DAD-905D-DDCB51EA2D36}">
      <dgm:prSet/>
      <dgm:spPr/>
      <dgm:t>
        <a:bodyPr/>
        <a:lstStyle/>
        <a:p>
          <a:endParaRPr lang="en-US" sz="2400">
            <a:latin typeface="Raleway" panose="020B0604020202020204" charset="0"/>
          </a:endParaRPr>
        </a:p>
      </dgm:t>
    </dgm:pt>
    <dgm:pt modelId="{7BA6B01B-3566-4854-B20F-C5461D05E55E}" type="sibTrans" cxnId="{B2442FDC-1AF9-4DAD-905D-DDCB51EA2D36}">
      <dgm:prSet/>
      <dgm:spPr/>
      <dgm:t>
        <a:bodyPr/>
        <a:lstStyle/>
        <a:p>
          <a:endParaRPr lang="en-US" sz="2400">
            <a:latin typeface="Raleway" panose="020B0604020202020204" charset="0"/>
          </a:endParaRPr>
        </a:p>
      </dgm:t>
    </dgm:pt>
    <dgm:pt modelId="{8A3937EA-D816-46A2-A49A-8D0562CD6328}">
      <dgm:prSet phldrT="[Text]" custT="1"/>
      <dgm:spPr>
        <a:noFill/>
        <a:ln>
          <a:solidFill>
            <a:srgbClr val="F7B600">
              <a:alpha val="90000"/>
            </a:srgbClr>
          </a:solidFill>
        </a:ln>
      </dgm:spPr>
      <dgm:t>
        <a:bodyPr/>
        <a:lstStyle/>
        <a:p>
          <a:endParaRPr lang="en-US" sz="1400" dirty="0">
            <a:latin typeface="Raleway" panose="020B0604020202020204" charset="0"/>
          </a:endParaRPr>
        </a:p>
      </dgm:t>
    </dgm:pt>
    <dgm:pt modelId="{F844641C-C134-4FCB-BB1D-BE1B8521B61C}" type="parTrans" cxnId="{73512CD7-488F-41DB-BBEF-3A5B3BF3E5E0}">
      <dgm:prSet/>
      <dgm:spPr/>
      <dgm:t>
        <a:bodyPr/>
        <a:lstStyle/>
        <a:p>
          <a:endParaRPr lang="en-US" sz="2400">
            <a:latin typeface="Raleway" panose="020B0604020202020204" charset="0"/>
          </a:endParaRPr>
        </a:p>
      </dgm:t>
    </dgm:pt>
    <dgm:pt modelId="{07902932-A94F-48A0-91AA-399E45D44B36}" type="sibTrans" cxnId="{73512CD7-488F-41DB-BBEF-3A5B3BF3E5E0}">
      <dgm:prSet/>
      <dgm:spPr/>
      <dgm:t>
        <a:bodyPr/>
        <a:lstStyle/>
        <a:p>
          <a:endParaRPr lang="en-US" sz="2400">
            <a:latin typeface="Raleway" panose="020B0604020202020204" charset="0"/>
          </a:endParaRPr>
        </a:p>
      </dgm:t>
    </dgm:pt>
    <dgm:pt modelId="{C2092D2F-39CF-4E2E-84C0-5D2BBE9C44A7}">
      <dgm:prSet phldrT="[Text]" custT="1"/>
      <dgm:spPr>
        <a:noFill/>
        <a:ln>
          <a:solidFill>
            <a:srgbClr val="F7B600">
              <a:alpha val="90000"/>
            </a:srgbClr>
          </a:solidFill>
        </a:ln>
      </dgm:spPr>
      <dgm:t>
        <a:bodyPr/>
        <a:lstStyle/>
        <a:p>
          <a:endParaRPr lang="en-US" sz="1400" dirty="0">
            <a:latin typeface="Raleway" panose="020B0604020202020204" charset="0"/>
          </a:endParaRPr>
        </a:p>
      </dgm:t>
    </dgm:pt>
    <dgm:pt modelId="{D33C94D5-B8B7-49AC-B4C9-5CBC9D021F60}" type="parTrans" cxnId="{C5E523A1-2F9D-450A-8E1E-08CE71F2EF50}">
      <dgm:prSet/>
      <dgm:spPr/>
      <dgm:t>
        <a:bodyPr/>
        <a:lstStyle/>
        <a:p>
          <a:endParaRPr lang="en-US" sz="2400">
            <a:latin typeface="Raleway" panose="020B0604020202020204" charset="0"/>
          </a:endParaRPr>
        </a:p>
      </dgm:t>
    </dgm:pt>
    <dgm:pt modelId="{3BE08C1F-AFF5-4FB9-9251-4B42E22AAF2C}" type="sibTrans" cxnId="{C5E523A1-2F9D-450A-8E1E-08CE71F2EF50}">
      <dgm:prSet/>
      <dgm:spPr/>
      <dgm:t>
        <a:bodyPr/>
        <a:lstStyle/>
        <a:p>
          <a:endParaRPr lang="en-US" sz="2400">
            <a:latin typeface="Raleway" panose="020B0604020202020204" charset="0"/>
          </a:endParaRPr>
        </a:p>
      </dgm:t>
    </dgm:pt>
    <dgm:pt modelId="{88D64C1F-3047-6B4F-AC0B-18FD0F39AE4F}">
      <dgm:prSet phldrT="[Text]" custT="1"/>
      <dgm:spPr>
        <a:noFill/>
        <a:ln>
          <a:solidFill>
            <a:srgbClr val="F7B600">
              <a:alpha val="90000"/>
            </a:srgbClr>
          </a:solidFill>
        </a:ln>
      </dgm:spPr>
      <dgm:t>
        <a:bodyPr/>
        <a:lstStyle/>
        <a:p>
          <a:endParaRPr lang="en-US" sz="1400" dirty="0">
            <a:latin typeface="Raleway" panose="020B0604020202020204" charset="0"/>
          </a:endParaRPr>
        </a:p>
      </dgm:t>
    </dgm:pt>
    <dgm:pt modelId="{F2DA574A-EAC1-2246-B30A-7A96D7C744DC}" type="parTrans" cxnId="{13BEA04A-A92F-4847-A880-D9C50B16109C}">
      <dgm:prSet/>
      <dgm:spPr/>
      <dgm:t>
        <a:bodyPr/>
        <a:lstStyle/>
        <a:p>
          <a:endParaRPr lang="es-ES_tradnl"/>
        </a:p>
      </dgm:t>
    </dgm:pt>
    <dgm:pt modelId="{735307D0-2DFD-874A-966E-FA21FF2ACF41}" type="sibTrans" cxnId="{13BEA04A-A92F-4847-A880-D9C50B16109C}">
      <dgm:prSet/>
      <dgm:spPr/>
      <dgm:t>
        <a:bodyPr/>
        <a:lstStyle/>
        <a:p>
          <a:endParaRPr lang="es-ES_tradnl"/>
        </a:p>
      </dgm:t>
    </dgm:pt>
    <dgm:pt modelId="{A036606C-5989-4620-81FA-A645A7827303}" type="pres">
      <dgm:prSet presAssocID="{BBF59DBD-29B5-48E1-85D3-36DE57DFDE0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6BC0BF04-75A8-4A10-9426-8DA3BD9A51A8}" type="pres">
      <dgm:prSet presAssocID="{21F30D7B-D84D-478F-AAB4-063ED672BD10}" presName="composite" presStyleCnt="0"/>
      <dgm:spPr/>
    </dgm:pt>
    <dgm:pt modelId="{C087C27C-91EE-4511-B923-514A59210825}" type="pres">
      <dgm:prSet presAssocID="{21F30D7B-D84D-478F-AAB4-063ED672BD10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EF91C87D-1445-477D-8423-A4F10BDBA56A}" type="pres">
      <dgm:prSet presAssocID="{21F30D7B-D84D-478F-AAB4-063ED672BD10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BA460A42-8910-4EFB-9AB0-502F62B5ACF1}" type="pres">
      <dgm:prSet presAssocID="{2B3AC4AD-0B4C-4FA9-B041-A3FFAD6CB6A5}" presName="space" presStyleCnt="0"/>
      <dgm:spPr/>
    </dgm:pt>
    <dgm:pt modelId="{0FE15332-20CA-43DC-B167-63CCFA3F2A4E}" type="pres">
      <dgm:prSet presAssocID="{6D682ECB-6702-4D66-8CA7-E679188B5DFC}" presName="composite" presStyleCnt="0"/>
      <dgm:spPr/>
    </dgm:pt>
    <dgm:pt modelId="{75319D02-D9C9-4B95-A501-5A45A5553811}" type="pres">
      <dgm:prSet presAssocID="{6D682ECB-6702-4D66-8CA7-E679188B5DFC}" presName="parTx" presStyleLbl="alignNode1" presStyleIdx="1" presStyleCnt="5" custScaleX="1075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433A8D4C-D689-42E2-B36D-D70536F61C59}" type="pres">
      <dgm:prSet presAssocID="{6D682ECB-6702-4D66-8CA7-E679188B5DFC}" presName="desTx" presStyleLbl="alignAccFollowNode1" presStyleIdx="1" presStyleCnt="5" custScaleX="115458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FA809013-B7C4-415E-8FFC-1DADB2D6466B}" type="pres">
      <dgm:prSet presAssocID="{5E633AB0-EE6C-4E09-BF6C-FD9658C995F5}" presName="space" presStyleCnt="0"/>
      <dgm:spPr/>
    </dgm:pt>
    <dgm:pt modelId="{34990133-9172-44CB-9F4B-A89CD85E28E3}" type="pres">
      <dgm:prSet presAssocID="{5BBCB034-EBEA-497C-99DB-22BB542ED601}" presName="composite" presStyleCnt="0"/>
      <dgm:spPr/>
    </dgm:pt>
    <dgm:pt modelId="{9DD84EF4-1CF7-48E0-A341-56D193BFA41C}" type="pres">
      <dgm:prSet presAssocID="{5BBCB034-EBEA-497C-99DB-22BB542ED601}" presName="parTx" presStyleLbl="alignNode1" presStyleIdx="2" presStyleCnt="5" custScaleX="11199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7106BE98-2729-4EE0-ADFF-8EF70EDA1CC1}" type="pres">
      <dgm:prSet presAssocID="{5BBCB034-EBEA-497C-99DB-22BB542ED601}" presName="desTx" presStyleLbl="alignAccFollowNode1" presStyleIdx="2" presStyleCnt="5" custScaleX="109184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4B864D7B-EC99-4AB9-A320-60CBFB4DCF4C}" type="pres">
      <dgm:prSet presAssocID="{B0D6215D-2818-4C4B-ACEE-A40DAE947698}" presName="space" presStyleCnt="0"/>
      <dgm:spPr/>
    </dgm:pt>
    <dgm:pt modelId="{9F1C56F2-DCE6-4B3B-A147-1292E7131793}" type="pres">
      <dgm:prSet presAssocID="{C0629760-34E8-473F-8214-9EA01C9A84A1}" presName="composite" presStyleCnt="0"/>
      <dgm:spPr/>
    </dgm:pt>
    <dgm:pt modelId="{9B288AD3-DA5B-45B4-AB6C-17E8FF477DF4}" type="pres">
      <dgm:prSet presAssocID="{C0629760-34E8-473F-8214-9EA01C9A84A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AB0B2D5C-3CC0-4470-BC3A-CA881933CEEA}" type="pres">
      <dgm:prSet presAssocID="{C0629760-34E8-473F-8214-9EA01C9A84A1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DCC2612-1232-498F-97A3-1F864CCD29E1}" type="pres">
      <dgm:prSet presAssocID="{004E1F09-E28E-4273-AD88-36E4DC4DDED2}" presName="space" presStyleCnt="0"/>
      <dgm:spPr/>
    </dgm:pt>
    <dgm:pt modelId="{D9E53619-4D17-48C8-B652-B1938E497BDA}" type="pres">
      <dgm:prSet presAssocID="{20939B31-278C-4BAB-A03F-EFB7CE5EAFCD}" presName="composite" presStyleCnt="0"/>
      <dgm:spPr/>
    </dgm:pt>
    <dgm:pt modelId="{CA7AE8F9-BE39-4768-838F-1C912FC2CD84}" type="pres">
      <dgm:prSet presAssocID="{20939B31-278C-4BAB-A03F-EFB7CE5EAFCD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C7A3AE0C-1F9A-411A-B714-392197FAADC9}" type="pres">
      <dgm:prSet presAssocID="{20939B31-278C-4BAB-A03F-EFB7CE5EAFCD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73512CD7-488F-41DB-BBEF-3A5B3BF3E5E0}" srcId="{5BBCB034-EBEA-497C-99DB-22BB542ED601}" destId="{8A3937EA-D816-46A2-A49A-8D0562CD6328}" srcOrd="0" destOrd="0" parTransId="{F844641C-C134-4FCB-BB1D-BE1B8521B61C}" sibTransId="{07902932-A94F-48A0-91AA-399E45D44B36}"/>
    <dgm:cxn modelId="{82883863-BB8A-4050-B655-C3A0F5E5ADFB}" srcId="{21F30D7B-D84D-478F-AAB4-063ED672BD10}" destId="{B087DC7E-17CD-494F-98FB-28D57D8DEFC4}" srcOrd="0" destOrd="0" parTransId="{C96CF42A-B427-4992-B9AB-FC9654A45F95}" sibTransId="{8FF91C81-013A-4185-A5F4-DABD099867AE}"/>
    <dgm:cxn modelId="{DFE7B668-2F8E-4CBE-B7FD-997960F1C043}" type="presOf" srcId="{21F30D7B-D84D-478F-AAB4-063ED672BD10}" destId="{C087C27C-91EE-4511-B923-514A59210825}" srcOrd="0" destOrd="0" presId="urn:microsoft.com/office/officeart/2005/8/layout/hList1"/>
    <dgm:cxn modelId="{DEDD5601-3753-4433-8410-23080742107A}" type="presOf" srcId="{6D682ECB-6702-4D66-8CA7-E679188B5DFC}" destId="{75319D02-D9C9-4B95-A501-5A45A5553811}" srcOrd="0" destOrd="0" presId="urn:microsoft.com/office/officeart/2005/8/layout/hList1"/>
    <dgm:cxn modelId="{0E0D42C1-440C-44A4-AAD2-0D786F427FA2}" srcId="{BBF59DBD-29B5-48E1-85D3-36DE57DFDE04}" destId="{6D682ECB-6702-4D66-8CA7-E679188B5DFC}" srcOrd="1" destOrd="0" parTransId="{26740D6D-63C3-4A3E-AEB1-60F4884429AB}" sibTransId="{5E633AB0-EE6C-4E09-BF6C-FD9658C995F5}"/>
    <dgm:cxn modelId="{13BEA04A-A92F-4847-A880-D9C50B16109C}" srcId="{20939B31-278C-4BAB-A03F-EFB7CE5EAFCD}" destId="{88D64C1F-3047-6B4F-AC0B-18FD0F39AE4F}" srcOrd="0" destOrd="0" parTransId="{F2DA574A-EAC1-2246-B30A-7A96D7C744DC}" sibTransId="{735307D0-2DFD-874A-966E-FA21FF2ACF41}"/>
    <dgm:cxn modelId="{B2442FDC-1AF9-4DAD-905D-DDCB51EA2D36}" srcId="{6D682ECB-6702-4D66-8CA7-E679188B5DFC}" destId="{70808546-BA41-43E0-9958-7C53E3F00E9A}" srcOrd="0" destOrd="0" parTransId="{B7B96E61-7CC1-489E-B337-3828F8D6D13F}" sibTransId="{7BA6B01B-3566-4854-B20F-C5461D05E55E}"/>
    <dgm:cxn modelId="{F9ED5373-2EAB-4016-BA33-AE73DAAC56D9}" type="presOf" srcId="{B087DC7E-17CD-494F-98FB-28D57D8DEFC4}" destId="{EF91C87D-1445-477D-8423-A4F10BDBA56A}" srcOrd="0" destOrd="0" presId="urn:microsoft.com/office/officeart/2005/8/layout/hList1"/>
    <dgm:cxn modelId="{B0B11308-B5D5-4CFC-BA81-3A26EF3F5457}" srcId="{BBF59DBD-29B5-48E1-85D3-36DE57DFDE04}" destId="{20939B31-278C-4BAB-A03F-EFB7CE5EAFCD}" srcOrd="4" destOrd="0" parTransId="{963C84C4-8B80-4A0B-8C24-23815891861E}" sibTransId="{60B21758-30ED-415F-B09A-FAEE3B1EC824}"/>
    <dgm:cxn modelId="{7E0B39D3-92DE-4571-8C83-FF69E5C47CB8}" type="presOf" srcId="{20939B31-278C-4BAB-A03F-EFB7CE5EAFCD}" destId="{CA7AE8F9-BE39-4768-838F-1C912FC2CD84}" srcOrd="0" destOrd="0" presId="urn:microsoft.com/office/officeart/2005/8/layout/hList1"/>
    <dgm:cxn modelId="{6C7528FD-C7A9-AD48-A5A1-47802801C872}" type="presOf" srcId="{88D64C1F-3047-6B4F-AC0B-18FD0F39AE4F}" destId="{C7A3AE0C-1F9A-411A-B714-392197FAADC9}" srcOrd="0" destOrd="0" presId="urn:microsoft.com/office/officeart/2005/8/layout/hList1"/>
    <dgm:cxn modelId="{ADA864B3-420D-4039-A4D4-EB2464DFAE54}" type="presOf" srcId="{8A3937EA-D816-46A2-A49A-8D0562CD6328}" destId="{7106BE98-2729-4EE0-ADFF-8EF70EDA1CC1}" srcOrd="0" destOrd="0" presId="urn:microsoft.com/office/officeart/2005/8/layout/hList1"/>
    <dgm:cxn modelId="{67D610E7-A7E0-4644-B426-781B2C37CFF0}" type="presOf" srcId="{BBF59DBD-29B5-48E1-85D3-36DE57DFDE04}" destId="{A036606C-5989-4620-81FA-A645A7827303}" srcOrd="0" destOrd="0" presId="urn:microsoft.com/office/officeart/2005/8/layout/hList1"/>
    <dgm:cxn modelId="{CEB5EF1F-6AA0-4D1F-8CCF-F65DA6BEB8CA}" srcId="{BBF59DBD-29B5-48E1-85D3-36DE57DFDE04}" destId="{5BBCB034-EBEA-497C-99DB-22BB542ED601}" srcOrd="2" destOrd="0" parTransId="{9E9DDA57-BF97-4F63-812E-6D5D760C33AC}" sibTransId="{B0D6215D-2818-4C4B-ACEE-A40DAE947698}"/>
    <dgm:cxn modelId="{2CFF9F41-47BB-4A74-A94D-E31470E58399}" type="presOf" srcId="{C0629760-34E8-473F-8214-9EA01C9A84A1}" destId="{9B288AD3-DA5B-45B4-AB6C-17E8FF477DF4}" srcOrd="0" destOrd="0" presId="urn:microsoft.com/office/officeart/2005/8/layout/hList1"/>
    <dgm:cxn modelId="{CDF02E0F-DCCC-4D1C-8597-4441DCF7545F}" srcId="{BBF59DBD-29B5-48E1-85D3-36DE57DFDE04}" destId="{21F30D7B-D84D-478F-AAB4-063ED672BD10}" srcOrd="0" destOrd="0" parTransId="{E0AA60C4-B747-4166-85D6-AE2674F9A09D}" sibTransId="{2B3AC4AD-0B4C-4FA9-B041-A3FFAD6CB6A5}"/>
    <dgm:cxn modelId="{DD365B0E-53F4-441E-A994-D71513A64490}" type="presOf" srcId="{C2092D2F-39CF-4E2E-84C0-5D2BBE9C44A7}" destId="{AB0B2D5C-3CC0-4470-BC3A-CA881933CEEA}" srcOrd="0" destOrd="0" presId="urn:microsoft.com/office/officeart/2005/8/layout/hList1"/>
    <dgm:cxn modelId="{56571E11-4583-4BA8-84D8-5A1C087C5768}" srcId="{BBF59DBD-29B5-48E1-85D3-36DE57DFDE04}" destId="{C0629760-34E8-473F-8214-9EA01C9A84A1}" srcOrd="3" destOrd="0" parTransId="{B16D88EE-C283-4432-A22E-8906C8BDE42C}" sibTransId="{004E1F09-E28E-4273-AD88-36E4DC4DDED2}"/>
    <dgm:cxn modelId="{6987F8DF-9E34-4018-9842-89F5924212E0}" type="presOf" srcId="{5BBCB034-EBEA-497C-99DB-22BB542ED601}" destId="{9DD84EF4-1CF7-48E0-A341-56D193BFA41C}" srcOrd="0" destOrd="0" presId="urn:microsoft.com/office/officeart/2005/8/layout/hList1"/>
    <dgm:cxn modelId="{FB0387A8-C312-42C2-93A2-895109AF8348}" type="presOf" srcId="{70808546-BA41-43E0-9958-7C53E3F00E9A}" destId="{433A8D4C-D689-42E2-B36D-D70536F61C59}" srcOrd="0" destOrd="0" presId="urn:microsoft.com/office/officeart/2005/8/layout/hList1"/>
    <dgm:cxn modelId="{C5E523A1-2F9D-450A-8E1E-08CE71F2EF50}" srcId="{C0629760-34E8-473F-8214-9EA01C9A84A1}" destId="{C2092D2F-39CF-4E2E-84C0-5D2BBE9C44A7}" srcOrd="0" destOrd="0" parTransId="{D33C94D5-B8B7-49AC-B4C9-5CBC9D021F60}" sibTransId="{3BE08C1F-AFF5-4FB9-9251-4B42E22AAF2C}"/>
    <dgm:cxn modelId="{0107B20A-0B8A-4EFC-BFBC-B1BA618BDECE}" type="presParOf" srcId="{A036606C-5989-4620-81FA-A645A7827303}" destId="{6BC0BF04-75A8-4A10-9426-8DA3BD9A51A8}" srcOrd="0" destOrd="0" presId="urn:microsoft.com/office/officeart/2005/8/layout/hList1"/>
    <dgm:cxn modelId="{5C2F9CC8-4664-47EE-93C0-4A3A3478BB29}" type="presParOf" srcId="{6BC0BF04-75A8-4A10-9426-8DA3BD9A51A8}" destId="{C087C27C-91EE-4511-B923-514A59210825}" srcOrd="0" destOrd="0" presId="urn:microsoft.com/office/officeart/2005/8/layout/hList1"/>
    <dgm:cxn modelId="{BF251203-9863-443B-B18F-464F65D3ACAE}" type="presParOf" srcId="{6BC0BF04-75A8-4A10-9426-8DA3BD9A51A8}" destId="{EF91C87D-1445-477D-8423-A4F10BDBA56A}" srcOrd="1" destOrd="0" presId="urn:microsoft.com/office/officeart/2005/8/layout/hList1"/>
    <dgm:cxn modelId="{B8867D70-E99E-4E2F-A2A6-CEC384F3FAD9}" type="presParOf" srcId="{A036606C-5989-4620-81FA-A645A7827303}" destId="{BA460A42-8910-4EFB-9AB0-502F62B5ACF1}" srcOrd="1" destOrd="0" presId="urn:microsoft.com/office/officeart/2005/8/layout/hList1"/>
    <dgm:cxn modelId="{A51CA030-6D10-410F-A225-8162C650986A}" type="presParOf" srcId="{A036606C-5989-4620-81FA-A645A7827303}" destId="{0FE15332-20CA-43DC-B167-63CCFA3F2A4E}" srcOrd="2" destOrd="0" presId="urn:microsoft.com/office/officeart/2005/8/layout/hList1"/>
    <dgm:cxn modelId="{DE0A803E-F350-4EEC-8E3F-8BA426348B1F}" type="presParOf" srcId="{0FE15332-20CA-43DC-B167-63CCFA3F2A4E}" destId="{75319D02-D9C9-4B95-A501-5A45A5553811}" srcOrd="0" destOrd="0" presId="urn:microsoft.com/office/officeart/2005/8/layout/hList1"/>
    <dgm:cxn modelId="{B1DAB082-4697-4E0B-962B-4DAA0F6D5A9A}" type="presParOf" srcId="{0FE15332-20CA-43DC-B167-63CCFA3F2A4E}" destId="{433A8D4C-D689-42E2-B36D-D70536F61C59}" srcOrd="1" destOrd="0" presId="urn:microsoft.com/office/officeart/2005/8/layout/hList1"/>
    <dgm:cxn modelId="{2FBF75B1-CDA4-47E0-8509-3404886899C9}" type="presParOf" srcId="{A036606C-5989-4620-81FA-A645A7827303}" destId="{FA809013-B7C4-415E-8FFC-1DADB2D6466B}" srcOrd="3" destOrd="0" presId="urn:microsoft.com/office/officeart/2005/8/layout/hList1"/>
    <dgm:cxn modelId="{1C4D6BB6-D748-4B8F-99FC-AF7007F0A79C}" type="presParOf" srcId="{A036606C-5989-4620-81FA-A645A7827303}" destId="{34990133-9172-44CB-9F4B-A89CD85E28E3}" srcOrd="4" destOrd="0" presId="urn:microsoft.com/office/officeart/2005/8/layout/hList1"/>
    <dgm:cxn modelId="{6B71561D-3757-4D2E-BD1D-0BDC716BF0B0}" type="presParOf" srcId="{34990133-9172-44CB-9F4B-A89CD85E28E3}" destId="{9DD84EF4-1CF7-48E0-A341-56D193BFA41C}" srcOrd="0" destOrd="0" presId="urn:microsoft.com/office/officeart/2005/8/layout/hList1"/>
    <dgm:cxn modelId="{5944E61B-8540-463A-879C-13DBCBDE383E}" type="presParOf" srcId="{34990133-9172-44CB-9F4B-A89CD85E28E3}" destId="{7106BE98-2729-4EE0-ADFF-8EF70EDA1CC1}" srcOrd="1" destOrd="0" presId="urn:microsoft.com/office/officeart/2005/8/layout/hList1"/>
    <dgm:cxn modelId="{6CDD4AA5-DB32-4AA1-A49E-01861CF2FA50}" type="presParOf" srcId="{A036606C-5989-4620-81FA-A645A7827303}" destId="{4B864D7B-EC99-4AB9-A320-60CBFB4DCF4C}" srcOrd="5" destOrd="0" presId="urn:microsoft.com/office/officeart/2005/8/layout/hList1"/>
    <dgm:cxn modelId="{DF687532-373E-4843-A2C4-F52CA979B76C}" type="presParOf" srcId="{A036606C-5989-4620-81FA-A645A7827303}" destId="{9F1C56F2-DCE6-4B3B-A147-1292E7131793}" srcOrd="6" destOrd="0" presId="urn:microsoft.com/office/officeart/2005/8/layout/hList1"/>
    <dgm:cxn modelId="{DF8B163C-F29A-4A11-B0DB-150234A9B2EE}" type="presParOf" srcId="{9F1C56F2-DCE6-4B3B-A147-1292E7131793}" destId="{9B288AD3-DA5B-45B4-AB6C-17E8FF477DF4}" srcOrd="0" destOrd="0" presId="urn:microsoft.com/office/officeart/2005/8/layout/hList1"/>
    <dgm:cxn modelId="{7EDDF91A-8660-4923-864C-9DB3F5373068}" type="presParOf" srcId="{9F1C56F2-DCE6-4B3B-A147-1292E7131793}" destId="{AB0B2D5C-3CC0-4470-BC3A-CA881933CEEA}" srcOrd="1" destOrd="0" presId="urn:microsoft.com/office/officeart/2005/8/layout/hList1"/>
    <dgm:cxn modelId="{3AAE7868-08B8-4F20-98F9-D8A41F011ED3}" type="presParOf" srcId="{A036606C-5989-4620-81FA-A645A7827303}" destId="{2DCC2612-1232-498F-97A3-1F864CCD29E1}" srcOrd="7" destOrd="0" presId="urn:microsoft.com/office/officeart/2005/8/layout/hList1"/>
    <dgm:cxn modelId="{ED4769FC-0E7A-4253-BE86-7DA536747306}" type="presParOf" srcId="{A036606C-5989-4620-81FA-A645A7827303}" destId="{D9E53619-4D17-48C8-B652-B1938E497BDA}" srcOrd="8" destOrd="0" presId="urn:microsoft.com/office/officeart/2005/8/layout/hList1"/>
    <dgm:cxn modelId="{058CF357-0958-4DF6-9C1D-EB0B24F1890B}" type="presParOf" srcId="{D9E53619-4D17-48C8-B652-B1938E497BDA}" destId="{CA7AE8F9-BE39-4768-838F-1C912FC2CD84}" srcOrd="0" destOrd="0" presId="urn:microsoft.com/office/officeart/2005/8/layout/hList1"/>
    <dgm:cxn modelId="{82CB33A8-1436-407D-A118-5207066DA8C4}" type="presParOf" srcId="{D9E53619-4D17-48C8-B652-B1938E497BDA}" destId="{C7A3AE0C-1F9A-411A-B714-392197FAADC9}" srcOrd="1" destOrd="0" presId="urn:microsoft.com/office/officeart/2005/8/layout/hList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87C27C-91EE-4511-B923-514A59210825}">
      <dsp:nvSpPr>
        <dsp:cNvPr id="0" name=""/>
        <dsp:cNvSpPr/>
      </dsp:nvSpPr>
      <dsp:spPr>
        <a:xfrm>
          <a:off x="182" y="899896"/>
          <a:ext cx="1474399" cy="589759"/>
        </a:xfrm>
        <a:prstGeom prst="rect">
          <a:avLst/>
        </a:prstGeom>
        <a:solidFill>
          <a:srgbClr val="2B2B2B"/>
        </a:solidFill>
        <a:ln w="25400" cap="flat" cmpd="sng" algn="ctr">
          <a:solidFill>
            <a:srgbClr val="2B2B2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1400" kern="1200" dirty="0" smtClean="0">
              <a:latin typeface="Raleway" panose="020B0604020202020204" charset="0"/>
            </a:rPr>
            <a:t>Fuentes</a:t>
          </a:r>
          <a:endParaRPr lang="en-US" sz="1400" kern="1200" dirty="0">
            <a:latin typeface="Raleway" panose="020B0604020202020204" charset="0"/>
          </a:endParaRPr>
        </a:p>
      </dsp:txBody>
      <dsp:txXfrm>
        <a:off x="182" y="899896"/>
        <a:ext cx="1474399" cy="589759"/>
      </dsp:txXfrm>
    </dsp:sp>
    <dsp:sp modelId="{EF91C87D-1445-477D-8423-A4F10BDBA56A}">
      <dsp:nvSpPr>
        <dsp:cNvPr id="0" name=""/>
        <dsp:cNvSpPr/>
      </dsp:nvSpPr>
      <dsp:spPr>
        <a:xfrm>
          <a:off x="182" y="1489656"/>
          <a:ext cx="1474399" cy="2854800"/>
        </a:xfrm>
        <a:prstGeom prst="rect">
          <a:avLst/>
        </a:prstGeom>
        <a:noFill/>
        <a:ln w="25400" cap="flat" cmpd="sng" algn="ctr">
          <a:solidFill>
            <a:srgbClr val="F7B6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>
            <a:latin typeface="Raleway" panose="020B0604020202020204" charset="0"/>
          </a:endParaRPr>
        </a:p>
      </dsp:txBody>
      <dsp:txXfrm>
        <a:off x="182" y="1489656"/>
        <a:ext cx="1474399" cy="2854800"/>
      </dsp:txXfrm>
    </dsp:sp>
    <dsp:sp modelId="{75319D02-D9C9-4B95-A501-5A45A5553811}">
      <dsp:nvSpPr>
        <dsp:cNvPr id="0" name=""/>
        <dsp:cNvSpPr/>
      </dsp:nvSpPr>
      <dsp:spPr>
        <a:xfrm>
          <a:off x="1739575" y="899896"/>
          <a:ext cx="1585156" cy="589759"/>
        </a:xfrm>
        <a:prstGeom prst="rect">
          <a:avLst/>
        </a:prstGeom>
        <a:solidFill>
          <a:srgbClr val="2B2B2B"/>
        </a:solidFill>
        <a:ln w="25400" cap="flat" cmpd="sng" algn="ctr">
          <a:solidFill>
            <a:srgbClr val="2B2B2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1400" kern="1200" dirty="0" smtClean="0">
              <a:latin typeface="Raleway" panose="020B0604020202020204" charset="0"/>
            </a:rPr>
            <a:t>1. Copiar</a:t>
          </a:r>
          <a:endParaRPr lang="en-US" sz="1400" kern="1200" dirty="0">
            <a:latin typeface="Raleway" panose="020B0604020202020204" charset="0"/>
          </a:endParaRPr>
        </a:p>
      </dsp:txBody>
      <dsp:txXfrm>
        <a:off x="1739575" y="899896"/>
        <a:ext cx="1585156" cy="589759"/>
      </dsp:txXfrm>
    </dsp:sp>
    <dsp:sp modelId="{433A8D4C-D689-42E2-B36D-D70536F61C59}">
      <dsp:nvSpPr>
        <dsp:cNvPr id="0" name=""/>
        <dsp:cNvSpPr/>
      </dsp:nvSpPr>
      <dsp:spPr>
        <a:xfrm>
          <a:off x="1680997" y="1489656"/>
          <a:ext cx="1702311" cy="2854800"/>
        </a:xfrm>
        <a:prstGeom prst="rect">
          <a:avLst/>
        </a:prstGeom>
        <a:noFill/>
        <a:ln w="25400" cap="flat" cmpd="sng" algn="ctr">
          <a:solidFill>
            <a:srgbClr val="F7B6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>
            <a:latin typeface="Raleway" panose="020B0604020202020204" charset="0"/>
          </a:endParaRPr>
        </a:p>
      </dsp:txBody>
      <dsp:txXfrm>
        <a:off x="1680997" y="1489656"/>
        <a:ext cx="1702311" cy="2854800"/>
      </dsp:txXfrm>
    </dsp:sp>
    <dsp:sp modelId="{9DD84EF4-1CF7-48E0-A341-56D193BFA41C}">
      <dsp:nvSpPr>
        <dsp:cNvPr id="0" name=""/>
        <dsp:cNvSpPr/>
      </dsp:nvSpPr>
      <dsp:spPr>
        <a:xfrm>
          <a:off x="3589725" y="899896"/>
          <a:ext cx="1651224" cy="589759"/>
        </a:xfrm>
        <a:prstGeom prst="rect">
          <a:avLst/>
        </a:prstGeom>
        <a:solidFill>
          <a:srgbClr val="2B2B2B"/>
        </a:solidFill>
        <a:ln w="25400" cap="flat" cmpd="sng" algn="ctr">
          <a:solidFill>
            <a:srgbClr val="2B2B2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1400" kern="1200" dirty="0" smtClean="0">
              <a:latin typeface="Raleway" panose="020B0604020202020204" charset="0"/>
            </a:rPr>
            <a:t>2. Limpiar</a:t>
          </a:r>
          <a:endParaRPr lang="en-US" sz="1400" kern="1200" dirty="0">
            <a:latin typeface="Raleway" panose="020B0604020202020204" charset="0"/>
          </a:endParaRPr>
        </a:p>
      </dsp:txBody>
      <dsp:txXfrm>
        <a:off x="3589725" y="899896"/>
        <a:ext cx="1651224" cy="589759"/>
      </dsp:txXfrm>
    </dsp:sp>
    <dsp:sp modelId="{7106BE98-2729-4EE0-ADFF-8EF70EDA1CC1}">
      <dsp:nvSpPr>
        <dsp:cNvPr id="0" name=""/>
        <dsp:cNvSpPr/>
      </dsp:nvSpPr>
      <dsp:spPr>
        <a:xfrm>
          <a:off x="3610433" y="1489656"/>
          <a:ext cx="1609808" cy="2854800"/>
        </a:xfrm>
        <a:prstGeom prst="rect">
          <a:avLst/>
        </a:prstGeom>
        <a:noFill/>
        <a:ln w="25400" cap="flat" cmpd="sng" algn="ctr">
          <a:solidFill>
            <a:srgbClr val="F7B6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>
            <a:latin typeface="Raleway" panose="020B0604020202020204" charset="0"/>
          </a:endParaRPr>
        </a:p>
      </dsp:txBody>
      <dsp:txXfrm>
        <a:off x="3610433" y="1489656"/>
        <a:ext cx="1609808" cy="2854800"/>
      </dsp:txXfrm>
    </dsp:sp>
    <dsp:sp modelId="{9B288AD3-DA5B-45B4-AB6C-17E8FF477DF4}">
      <dsp:nvSpPr>
        <dsp:cNvPr id="0" name=""/>
        <dsp:cNvSpPr/>
      </dsp:nvSpPr>
      <dsp:spPr>
        <a:xfrm>
          <a:off x="5447365" y="899896"/>
          <a:ext cx="1474399" cy="589759"/>
        </a:xfrm>
        <a:prstGeom prst="rect">
          <a:avLst/>
        </a:prstGeom>
        <a:solidFill>
          <a:srgbClr val="2B2B2B"/>
        </a:solidFill>
        <a:ln w="25400" cap="flat" cmpd="sng" algn="ctr">
          <a:solidFill>
            <a:srgbClr val="2B2B2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1400" kern="1200" dirty="0" smtClean="0">
              <a:latin typeface="Raleway" panose="020B0604020202020204" charset="0"/>
            </a:rPr>
            <a:t>3. Guardar</a:t>
          </a:r>
          <a:endParaRPr lang="en-US" sz="1400" kern="1200" dirty="0">
            <a:latin typeface="Raleway" panose="020B0604020202020204" charset="0"/>
          </a:endParaRPr>
        </a:p>
      </dsp:txBody>
      <dsp:txXfrm>
        <a:off x="5447365" y="899896"/>
        <a:ext cx="1474399" cy="589759"/>
      </dsp:txXfrm>
    </dsp:sp>
    <dsp:sp modelId="{AB0B2D5C-3CC0-4470-BC3A-CA881933CEEA}">
      <dsp:nvSpPr>
        <dsp:cNvPr id="0" name=""/>
        <dsp:cNvSpPr/>
      </dsp:nvSpPr>
      <dsp:spPr>
        <a:xfrm>
          <a:off x="5447365" y="1489656"/>
          <a:ext cx="1474399" cy="2854800"/>
        </a:xfrm>
        <a:prstGeom prst="rect">
          <a:avLst/>
        </a:prstGeom>
        <a:noFill/>
        <a:ln w="25400" cap="flat" cmpd="sng" algn="ctr">
          <a:solidFill>
            <a:srgbClr val="F7B6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>
            <a:latin typeface="Raleway" panose="020B0604020202020204" charset="0"/>
          </a:endParaRPr>
        </a:p>
      </dsp:txBody>
      <dsp:txXfrm>
        <a:off x="5447365" y="1489656"/>
        <a:ext cx="1474399" cy="2854800"/>
      </dsp:txXfrm>
    </dsp:sp>
    <dsp:sp modelId="{CA7AE8F9-BE39-4768-838F-1C912FC2CD84}">
      <dsp:nvSpPr>
        <dsp:cNvPr id="0" name=""/>
        <dsp:cNvSpPr/>
      </dsp:nvSpPr>
      <dsp:spPr>
        <a:xfrm>
          <a:off x="7128180" y="899896"/>
          <a:ext cx="1474399" cy="589759"/>
        </a:xfrm>
        <a:prstGeom prst="rect">
          <a:avLst/>
        </a:prstGeom>
        <a:solidFill>
          <a:srgbClr val="2B2B2B"/>
        </a:solidFill>
        <a:ln w="25400" cap="flat" cmpd="sng" algn="ctr">
          <a:solidFill>
            <a:srgbClr val="2B2B2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1400" kern="1200" dirty="0" smtClean="0">
              <a:latin typeface="Raleway" panose="020B0604020202020204" charset="0"/>
            </a:rPr>
            <a:t>4. Analizar</a:t>
          </a:r>
          <a:endParaRPr lang="en-US" sz="1400" kern="1200" dirty="0">
            <a:latin typeface="Raleway" panose="020B0604020202020204" charset="0"/>
          </a:endParaRPr>
        </a:p>
      </dsp:txBody>
      <dsp:txXfrm>
        <a:off x="7128180" y="899896"/>
        <a:ext cx="1474399" cy="589759"/>
      </dsp:txXfrm>
    </dsp:sp>
    <dsp:sp modelId="{C7A3AE0C-1F9A-411A-B714-392197FAADC9}">
      <dsp:nvSpPr>
        <dsp:cNvPr id="0" name=""/>
        <dsp:cNvSpPr/>
      </dsp:nvSpPr>
      <dsp:spPr>
        <a:xfrm>
          <a:off x="7128180" y="1489656"/>
          <a:ext cx="1474399" cy="2854800"/>
        </a:xfrm>
        <a:prstGeom prst="rect">
          <a:avLst/>
        </a:prstGeom>
        <a:noFill/>
        <a:ln w="25400" cap="flat" cmpd="sng" algn="ctr">
          <a:solidFill>
            <a:srgbClr val="F7B6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>
            <a:latin typeface="Raleway" panose="020B0604020202020204" charset="0"/>
          </a:endParaRPr>
        </a:p>
      </dsp:txBody>
      <dsp:txXfrm>
        <a:off x="7128180" y="1489656"/>
        <a:ext cx="1474399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41748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8087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2502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5360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0513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686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762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709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382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 sz="4000" b="1" cap="none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2800"/>
            </a:lvl2pPr>
            <a:lvl3pPr lvl="2" rtl="0">
              <a:spcBef>
                <a:spcPts val="0"/>
              </a:spcBef>
              <a:defRPr sz="2400"/>
            </a:lvl3pPr>
            <a:lvl4pPr lvl="3" rtl="0">
              <a:spcBef>
                <a:spcPts val="0"/>
              </a:spcBef>
              <a:defRPr sz="2000"/>
            </a:lvl4pPr>
            <a:lvl5pPr lvl="4" rtl="0">
              <a:spcBef>
                <a:spcPts val="0"/>
              </a:spcBef>
              <a:defRPr sz="2000"/>
            </a:lvl5pPr>
            <a:lvl6pPr lvl="5" rtl="0">
              <a:spcBef>
                <a:spcPts val="0"/>
              </a:spcBef>
              <a:defRPr sz="2000"/>
            </a:lvl6pPr>
            <a:lvl7pPr lvl="6" rtl="0">
              <a:spcBef>
                <a:spcPts val="0"/>
              </a:spcBef>
              <a:defRPr sz="2000"/>
            </a:lvl7pPr>
            <a:lvl8pPr lvl="7" rtl="0">
              <a:spcBef>
                <a:spcPts val="0"/>
              </a:spcBef>
              <a:defRPr sz="2000"/>
            </a:lvl8pPr>
            <a:lvl9pPr lvl="8"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1200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000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900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900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900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900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900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1200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000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900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900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900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900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900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jpeg"/><Relationship Id="rId20" Type="http://schemas.openxmlformats.org/officeDocument/2006/relationships/image" Target="../media/image14.png"/><Relationship Id="rId21" Type="http://schemas.openxmlformats.org/officeDocument/2006/relationships/image" Target="../media/image15.png"/><Relationship Id="rId22" Type="http://schemas.openxmlformats.org/officeDocument/2006/relationships/image" Target="../media/image16.png"/><Relationship Id="rId23" Type="http://schemas.openxmlformats.org/officeDocument/2006/relationships/image" Target="../media/image17.png"/><Relationship Id="rId10" Type="http://schemas.openxmlformats.org/officeDocument/2006/relationships/image" Target="../media/image4.jpeg"/><Relationship Id="rId11" Type="http://schemas.openxmlformats.org/officeDocument/2006/relationships/image" Target="../media/image5.png"/><Relationship Id="rId12" Type="http://schemas.openxmlformats.org/officeDocument/2006/relationships/image" Target="../media/image6.jpeg"/><Relationship Id="rId13" Type="http://schemas.openxmlformats.org/officeDocument/2006/relationships/image" Target="../media/image7.png"/><Relationship Id="rId14" Type="http://schemas.openxmlformats.org/officeDocument/2006/relationships/image" Target="../media/image8.png"/><Relationship Id="rId15" Type="http://schemas.openxmlformats.org/officeDocument/2006/relationships/image" Target="../media/image9.png"/><Relationship Id="rId16" Type="http://schemas.openxmlformats.org/officeDocument/2006/relationships/image" Target="../media/image10.png"/><Relationship Id="rId17" Type="http://schemas.openxmlformats.org/officeDocument/2006/relationships/image" Target="../media/image11.png"/><Relationship Id="rId18" Type="http://schemas.openxmlformats.org/officeDocument/2006/relationships/image" Target="../media/image12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hyperlink" Target="https://es.wikipedia.org/wiki/Base_de_datos" TargetMode="External"/><Relationship Id="rId12" Type="http://schemas.openxmlformats.org/officeDocument/2006/relationships/hyperlink" Target="https://es.wikipedia.org/wiki/File_Transfer_Protocol" TargetMode="External"/><Relationship Id="rId13" Type="http://schemas.openxmlformats.org/officeDocument/2006/relationships/hyperlink" Target="https://es.wikipedia.org/wiki/Stream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7.png"/><Relationship Id="rId9" Type="http://schemas.openxmlformats.org/officeDocument/2006/relationships/hyperlink" Target="https://es.wikipedia.org/wiki/Interfaz_de_programaci%C3%B3n_de_aplicaciones" TargetMode="External"/><Relationship Id="rId10" Type="http://schemas.openxmlformats.org/officeDocument/2006/relationships/hyperlink" Target="https://es.wikipedia.org/wiki/Web_scrapi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7" Type="http://schemas.openxmlformats.org/officeDocument/2006/relationships/image" Target="../media/image3.jpeg"/><Relationship Id="rId8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tiff"/><Relationship Id="rId12" Type="http://schemas.openxmlformats.org/officeDocument/2006/relationships/image" Target="../media/image27.tiff"/><Relationship Id="rId13" Type="http://schemas.openxmlformats.org/officeDocument/2006/relationships/image" Target="../media/image28.tiff"/><Relationship Id="rId14" Type="http://schemas.openxmlformats.org/officeDocument/2006/relationships/image" Target="../media/image29.tiff"/><Relationship Id="rId15" Type="http://schemas.openxmlformats.org/officeDocument/2006/relationships/image" Target="../media/image30.tiff"/><Relationship Id="rId16" Type="http://schemas.openxmlformats.org/officeDocument/2006/relationships/image" Target="../media/image31.tiff"/><Relationship Id="rId17" Type="http://schemas.openxmlformats.org/officeDocument/2006/relationships/image" Target="../media/image32.tiff"/><Relationship Id="rId18" Type="http://schemas.openxmlformats.org/officeDocument/2006/relationships/hyperlink" Target="http://mattturck.com/wp-content/uploads/2017/04/Big-Data-Landscape-2017-Matt-Turck-FirstMark.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tiff"/><Relationship Id="rId8" Type="http://schemas.openxmlformats.org/officeDocument/2006/relationships/image" Target="../media/image24.tiff"/><Relationship Id="rId9" Type="http://schemas.openxmlformats.org/officeDocument/2006/relationships/image" Target="../media/image25.tiff"/><Relationship Id="rId10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 descr="laboratorialogotigo2.png"/>
          <p:cNvPicPr preferRelativeResize="0"/>
          <p:nvPr/>
        </p:nvPicPr>
        <p:blipFill rotWithShape="1">
          <a:blip r:embed="rId3">
            <a:alphaModFix/>
          </a:blip>
          <a:srcRect b="73866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laboratorialogotigo2.png"/>
          <p:cNvPicPr preferRelativeResize="0"/>
          <p:nvPr/>
        </p:nvPicPr>
        <p:blipFill rotWithShape="1">
          <a:blip r:embed="rId3">
            <a:alphaModFix/>
          </a:blip>
          <a:srcRect l="7399" t="25605" r="7409" b="25392"/>
          <a:stretch/>
        </p:blipFill>
        <p:spPr>
          <a:xfrm>
            <a:off x="1171228" y="2779742"/>
            <a:ext cx="6792856" cy="1078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>
            <a:spLocks noGrp="1"/>
          </p:cNvSpPr>
          <p:nvPr>
            <p:ph type="subTitle" idx="1"/>
          </p:nvPr>
        </p:nvSpPr>
        <p:spPr>
          <a:xfrm>
            <a:off x="1371600" y="4135742"/>
            <a:ext cx="6400799" cy="4990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-ES_tradnl" sz="2400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Curso de Visualización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s-ES_tradnl" sz="2400" dirty="0" smtClean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s-ES_tradnl" sz="2400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Lección 2.2. Conceptos introductorios de Limpieza y preparación de la Data</a:t>
            </a:r>
            <a:endParaRPr lang="es-ES_tradnl" sz="24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51952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Clr>
                <a:srgbClr val="F7B600"/>
              </a:buClr>
              <a:buSzPct val="25000"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Lección 2.2. Conceptos introductorios de Limpieza y preparación de la Data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253766" y="722230"/>
            <a:ext cx="7348194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_tradnl" sz="3600" b="0" i="0" u="none" strike="noStrike" cap="none" dirty="0" smtClean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Proceso de análisis de datos</a:t>
            </a:r>
            <a:endParaRPr lang="es-ES_tradnl" sz="3600" b="0" i="0" u="none" strike="noStrike" cap="none" dirty="0">
              <a:solidFill>
                <a:srgbClr val="F7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xmlns="" id="{FC8EC1BF-8F85-472F-87F7-AC52B84BCD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7350530"/>
              </p:ext>
            </p:extLst>
          </p:nvPr>
        </p:nvGraphicFramePr>
        <p:xfrm>
          <a:off x="227473" y="1506070"/>
          <a:ext cx="8602763" cy="5244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Picture 22" descr="https://encrypted-tbn1.gstatic.com/images?q=tbn:ANd9GcTqaMQAj2bY2K4bTM0S1dfltlBk-6G-VcW2rJJAI_-VMw0cV3nSeYyICqfP"/>
          <p:cNvPicPr>
            <a:picLocks noChangeAspect="1" noChangeArrowheads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4" y="4868058"/>
            <a:ext cx="452407" cy="452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http://t1.gstatic.com/images?q=tbn:ANd9GcTugTjPtxk0aY2ibvEhr0D8bBitFAoMEA37bsVz7C4H3OhHqd2P"/>
          <p:cNvPicPr>
            <a:picLocks noChangeAspect="1" noChangeArrowheads="1"/>
          </p:cNvPicPr>
          <p:nvPr/>
        </p:nvPicPr>
        <p:blipFill>
          <a:blip r:embed="rId1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31" y="3308263"/>
            <a:ext cx="361110" cy="3605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website17-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45" y="4049073"/>
            <a:ext cx="660730" cy="660730"/>
          </a:xfrm>
          <a:prstGeom prst="rect">
            <a:avLst/>
          </a:prstGeom>
        </p:spPr>
      </p:pic>
      <p:pic>
        <p:nvPicPr>
          <p:cNvPr id="25" name="Picture 2" descr="https://encrypted-tbn3.gstatic.com/images?q=tbn:ANd9GcTatETAIfO8GTtqccscQ1HDJvOkSx1IRv7qy7f2ciNWuA-6RhtxMkug5eMw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81" y="5095659"/>
            <a:ext cx="449614" cy="449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8" y="3230541"/>
            <a:ext cx="487886" cy="4878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43" y="3149364"/>
            <a:ext cx="650240" cy="6502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31" y="3707040"/>
            <a:ext cx="650240" cy="65024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305" y="4202154"/>
            <a:ext cx="650240" cy="6502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56" y="3421355"/>
            <a:ext cx="524104" cy="5241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305" y="4327566"/>
            <a:ext cx="473098" cy="4730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66576" y="5252383"/>
            <a:ext cx="1021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i="1" dirty="0">
                <a:latin typeface="Arial" charset="0"/>
                <a:ea typeface="Arial" charset="0"/>
                <a:cs typeface="Arial" charset="0"/>
              </a:rPr>
              <a:t>Extracción</a:t>
            </a:r>
            <a:endParaRPr lang="es-ES_tradnl" dirty="0"/>
          </a:p>
        </p:txBody>
      </p:sp>
      <p:sp>
        <p:nvSpPr>
          <p:cNvPr id="36" name="Rectangle 35"/>
          <p:cNvSpPr/>
          <p:nvPr/>
        </p:nvSpPr>
        <p:spPr>
          <a:xfrm>
            <a:off x="4239513" y="5252383"/>
            <a:ext cx="792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i="1" dirty="0" smtClean="0">
                <a:latin typeface="Arial" charset="0"/>
                <a:ea typeface="Arial" charset="0"/>
                <a:cs typeface="Arial" charset="0"/>
              </a:rPr>
              <a:t>Calidad</a:t>
            </a:r>
            <a:endParaRPr lang="es-ES_tradnl" dirty="0"/>
          </a:p>
        </p:txBody>
      </p:sp>
      <p:sp>
        <p:nvSpPr>
          <p:cNvPr id="37" name="Rectangle 36"/>
          <p:cNvSpPr/>
          <p:nvPr/>
        </p:nvSpPr>
        <p:spPr>
          <a:xfrm>
            <a:off x="6042275" y="5252383"/>
            <a:ext cx="6815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i="1" dirty="0" smtClean="0">
                <a:latin typeface="Arial" charset="0"/>
                <a:ea typeface="Arial" charset="0"/>
                <a:cs typeface="Arial" charset="0"/>
              </a:rPr>
              <a:t>Orden</a:t>
            </a:r>
            <a:endParaRPr lang="es-ES_trad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27" y="3482322"/>
            <a:ext cx="524104" cy="5241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45" y="4181888"/>
            <a:ext cx="618776" cy="61877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932" y="3688925"/>
            <a:ext cx="513067" cy="51306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723" y="3199347"/>
            <a:ext cx="565950" cy="5659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905" y="4327566"/>
            <a:ext cx="650240" cy="65024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7495153" y="5252383"/>
            <a:ext cx="12314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i="1" dirty="0" smtClean="0">
                <a:latin typeface="Arial" charset="0"/>
                <a:ea typeface="Arial" charset="0"/>
                <a:cs typeface="Arial" charset="0"/>
              </a:rPr>
              <a:t>Visualización</a:t>
            </a:r>
            <a:endParaRPr lang="es-ES_tradnl" i="1" dirty="0"/>
          </a:p>
        </p:txBody>
      </p:sp>
      <p:sp>
        <p:nvSpPr>
          <p:cNvPr id="5" name="Right Arrow 4"/>
          <p:cNvSpPr/>
          <p:nvPr/>
        </p:nvSpPr>
        <p:spPr>
          <a:xfrm>
            <a:off x="1536700" y="6083300"/>
            <a:ext cx="5938232" cy="40640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915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Clr>
                <a:srgbClr val="F7B600"/>
              </a:buClr>
              <a:buSzPct val="25000"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Lección 2.2. Conceptos introductorios de Limpieza y preparación de la Data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253766" y="722230"/>
            <a:ext cx="7348194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_tradnl" sz="3600" b="0" i="0" u="none" strike="noStrike" cap="none" dirty="0" smtClean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1. Copiar</a:t>
            </a:r>
            <a:endParaRPr lang="es-ES_tradnl" sz="3600" b="0" i="0" u="none" strike="noStrike" cap="none" dirty="0">
              <a:solidFill>
                <a:srgbClr val="F7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" name="Picture 22" descr="https://encrypted-tbn1.gstatic.com/images?q=tbn:ANd9GcTqaMQAj2bY2K4bTM0S1dfltlBk-6G-VcW2rJJAI_-VMw0cV3nSeYyICqfP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74" y="4410858"/>
            <a:ext cx="452407" cy="452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http://t1.gstatic.com/images?q=tbn:ANd9GcTugTjPtxk0aY2ibvEhr0D8bBitFAoMEA37bsVz7C4H3OhHqd2P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831" y="2851063"/>
            <a:ext cx="361110" cy="3605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website17-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645" y="3591873"/>
            <a:ext cx="660730" cy="660730"/>
          </a:xfrm>
          <a:prstGeom prst="rect">
            <a:avLst/>
          </a:prstGeom>
        </p:spPr>
      </p:pic>
      <p:pic>
        <p:nvPicPr>
          <p:cNvPr id="8" name="Picture 2" descr="https://encrypted-tbn3.gstatic.com/images?q=tbn:ANd9GcTatETAIfO8GTtqccscQ1HDJvOkSx1IRv7qy7f2ciNWuA-6RhtxMkug5eM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181" y="4638459"/>
            <a:ext cx="449614" cy="449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88" y="2773341"/>
            <a:ext cx="487886" cy="48788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350892" y="4252603"/>
            <a:ext cx="2787257" cy="891628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Extracción</a:t>
            </a:r>
            <a:endParaRPr lang="es-ES_tradnl" dirty="0"/>
          </a:p>
        </p:txBody>
      </p:sp>
      <p:pic>
        <p:nvPicPr>
          <p:cNvPr id="11" name="Picture 2" descr="https://encrypted-tbn3.gstatic.com/images?q=tbn:ANd9GcTatETAIfO8GTtqccscQ1HDJvOkSx1IRv7qy7f2ciNWuA-6RhtxMkug5eM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15" y="3081811"/>
            <a:ext cx="1032827" cy="1032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80061" y="2448894"/>
            <a:ext cx="211468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A través</a:t>
            </a:r>
            <a:r>
              <a:rPr lang="es-ES_tradnl" dirty="0" smtClean="0"/>
              <a:t> de:</a:t>
            </a:r>
          </a:p>
          <a:p>
            <a:endParaRPr lang="es-ES_tradnl" dirty="0" smtClean="0"/>
          </a:p>
          <a:p>
            <a:r>
              <a:rPr lang="es-ES_tradnl" dirty="0" smtClean="0">
                <a:hlinkClick r:id="rId9"/>
              </a:rPr>
              <a:t>API</a:t>
            </a:r>
            <a:endParaRPr lang="es-ES_tradnl" dirty="0" smtClean="0"/>
          </a:p>
          <a:p>
            <a:r>
              <a:rPr lang="es-ES_tradnl" dirty="0" smtClean="0">
                <a:hlinkClick r:id="rId10"/>
              </a:rPr>
              <a:t>Web scraping</a:t>
            </a:r>
            <a:endParaRPr lang="es-ES_tradnl" dirty="0" smtClean="0"/>
          </a:p>
          <a:p>
            <a:r>
              <a:rPr lang="es-ES_tradnl" dirty="0" smtClean="0">
                <a:hlinkClick r:id="rId11"/>
              </a:rPr>
              <a:t>Conexi</a:t>
            </a:r>
            <a:r>
              <a:rPr lang="es-ES_tradnl" dirty="0" smtClean="0">
                <a:hlinkClick r:id="rId11"/>
              </a:rPr>
              <a:t>ón base de datos</a:t>
            </a:r>
            <a:endParaRPr lang="es-ES_tradnl" dirty="0" smtClean="0"/>
          </a:p>
          <a:p>
            <a:r>
              <a:rPr lang="es-ES_tradnl" dirty="0" smtClean="0">
                <a:hlinkClick r:id="rId12"/>
              </a:rPr>
              <a:t>Conexión FTP</a:t>
            </a:r>
            <a:endParaRPr lang="es-ES_tradnl" dirty="0" smtClean="0"/>
          </a:p>
          <a:p>
            <a:r>
              <a:rPr lang="es-ES_tradnl" dirty="0" smtClean="0">
                <a:hlinkClick r:id="rId13"/>
              </a:rPr>
              <a:t>Canal de streaming</a:t>
            </a:r>
            <a:endParaRPr lang="es-ES_tradnl" dirty="0" smtClean="0"/>
          </a:p>
          <a:p>
            <a:r>
              <a:rPr lang="es-ES_tradnl" dirty="0" smtClean="0"/>
              <a:t>Entre otros.</a:t>
            </a:r>
            <a:endParaRPr lang="es-ES_tradnl" dirty="0"/>
          </a:p>
        </p:txBody>
      </p:sp>
      <p:sp>
        <p:nvSpPr>
          <p:cNvPr id="3" name="TextBox 2"/>
          <p:cNvSpPr txBox="1"/>
          <p:nvPr/>
        </p:nvSpPr>
        <p:spPr>
          <a:xfrm>
            <a:off x="6821161" y="4114638"/>
            <a:ext cx="167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Base </a:t>
            </a:r>
            <a:r>
              <a:rPr lang="es-ES_tradnl" smtClean="0"/>
              <a:t>de datos </a:t>
            </a:r>
          </a:p>
          <a:p>
            <a:r>
              <a:rPr lang="es-ES_tradnl" dirty="0" smtClean="0"/>
              <a:t>o</a:t>
            </a:r>
          </a:p>
          <a:p>
            <a:r>
              <a:rPr lang="es-ES_tradnl" dirty="0" smtClean="0"/>
              <a:t>Repositorio de archivos</a:t>
            </a:r>
            <a:endParaRPr lang="es-ES_tradnl" dirty="0"/>
          </a:p>
        </p:txBody>
      </p:sp>
      <p:grpSp>
        <p:nvGrpSpPr>
          <p:cNvPr id="14" name="Group 13"/>
          <p:cNvGrpSpPr/>
          <p:nvPr/>
        </p:nvGrpSpPr>
        <p:grpSpPr>
          <a:xfrm>
            <a:off x="980888" y="1895895"/>
            <a:ext cx="1474399" cy="589759"/>
            <a:chOff x="182" y="899896"/>
            <a:chExt cx="1474399" cy="589759"/>
          </a:xfrm>
        </p:grpSpPr>
        <p:sp>
          <p:nvSpPr>
            <p:cNvPr id="15" name="Rectangle 14"/>
            <p:cNvSpPr/>
            <p:nvPr/>
          </p:nvSpPr>
          <p:spPr>
            <a:xfrm>
              <a:off x="182" y="899896"/>
              <a:ext cx="1474399" cy="589759"/>
            </a:xfrm>
            <a:prstGeom prst="rect">
              <a:avLst/>
            </a:prstGeom>
            <a:solidFill>
              <a:srgbClr val="2B2B2B"/>
            </a:solidFill>
            <a:ln>
              <a:solidFill>
                <a:srgbClr val="2B2B2B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 15"/>
            <p:cNvSpPr/>
            <p:nvPr/>
          </p:nvSpPr>
          <p:spPr>
            <a:xfrm>
              <a:off x="182" y="899896"/>
              <a:ext cx="1474399" cy="5897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568" tIns="56896" rIns="99568" bIns="56896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VE" sz="1400" kern="1200" dirty="0" smtClean="0">
                  <a:latin typeface="Raleway" panose="020B0604020202020204" charset="0"/>
                </a:rPr>
                <a:t>Fuentes</a:t>
              </a:r>
              <a:endParaRPr lang="en-US" sz="1400" kern="1200" dirty="0">
                <a:latin typeface="Raleway" panose="020B060402020202020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76852" y="1896951"/>
            <a:ext cx="1474399" cy="589759"/>
            <a:chOff x="182" y="899896"/>
            <a:chExt cx="1474399" cy="589759"/>
          </a:xfrm>
        </p:grpSpPr>
        <p:sp>
          <p:nvSpPr>
            <p:cNvPr id="18" name="Rectangle 17"/>
            <p:cNvSpPr/>
            <p:nvPr/>
          </p:nvSpPr>
          <p:spPr>
            <a:xfrm>
              <a:off x="182" y="899896"/>
              <a:ext cx="1474399" cy="589759"/>
            </a:xfrm>
            <a:prstGeom prst="rect">
              <a:avLst/>
            </a:prstGeom>
            <a:solidFill>
              <a:srgbClr val="2B2B2B"/>
            </a:solidFill>
            <a:ln>
              <a:solidFill>
                <a:srgbClr val="2B2B2B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182" y="899896"/>
              <a:ext cx="1474399" cy="5897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568" tIns="56896" rIns="99568" bIns="56896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VE" kern="1200" dirty="0" smtClean="0">
                  <a:latin typeface="Raleway" panose="020B0604020202020204" charset="0"/>
                </a:rPr>
                <a:t>Ambiente de desarrollo</a:t>
              </a:r>
              <a:endParaRPr lang="en-US" sz="1400" kern="1200" dirty="0">
                <a:latin typeface="Raleway" panose="020B060402020202020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66931" y="2494838"/>
            <a:ext cx="1702311" cy="2854800"/>
            <a:chOff x="1680997" y="1489656"/>
            <a:chExt cx="1702311" cy="2854800"/>
          </a:xfrm>
        </p:grpSpPr>
        <p:sp>
          <p:nvSpPr>
            <p:cNvPr id="21" name="Rectangle 20"/>
            <p:cNvSpPr/>
            <p:nvPr/>
          </p:nvSpPr>
          <p:spPr>
            <a:xfrm>
              <a:off x="1680997" y="1489656"/>
              <a:ext cx="1702311" cy="2854800"/>
            </a:xfrm>
            <a:prstGeom prst="rect">
              <a:avLst/>
            </a:prstGeom>
            <a:noFill/>
            <a:ln>
              <a:solidFill>
                <a:srgbClr val="F7B600">
                  <a:alpha val="90000"/>
                </a:srgb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1680997" y="1489656"/>
              <a:ext cx="1702311" cy="2854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74676" rIns="99568" bIns="112014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1400" kern="1200" dirty="0">
                <a:latin typeface="Raleway" panose="020B060402020202020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705561" y="2494838"/>
            <a:ext cx="1702311" cy="2854800"/>
            <a:chOff x="1680997" y="1489656"/>
            <a:chExt cx="1702311" cy="2854800"/>
          </a:xfrm>
        </p:grpSpPr>
        <p:sp>
          <p:nvSpPr>
            <p:cNvPr id="24" name="Rectangle 23"/>
            <p:cNvSpPr/>
            <p:nvPr/>
          </p:nvSpPr>
          <p:spPr>
            <a:xfrm>
              <a:off x="1680997" y="1489656"/>
              <a:ext cx="1702311" cy="2854800"/>
            </a:xfrm>
            <a:prstGeom prst="rect">
              <a:avLst/>
            </a:prstGeom>
            <a:noFill/>
            <a:ln>
              <a:solidFill>
                <a:srgbClr val="F7B600">
                  <a:alpha val="90000"/>
                </a:srgb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1680997" y="1489656"/>
              <a:ext cx="1702311" cy="2854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74676" rIns="99568" bIns="112014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1400" kern="1200" dirty="0">
                <a:latin typeface="Raleway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67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Clr>
                <a:srgbClr val="F7B600"/>
              </a:buClr>
              <a:buSzPct val="25000"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Lección 2.2. Conceptos introductorios de Limpieza y preparación de la Data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253766" y="722230"/>
            <a:ext cx="7348194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_tradnl" sz="3600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s-ES_tradnl" sz="3600" b="0" i="0" u="none" strike="noStrike" cap="none" dirty="0" smtClean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r>
              <a:rPr lang="es-ES_tradnl" sz="3600" b="0" i="0" u="none" strike="noStrike" cap="none" dirty="0" smtClean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Limpiar (1)</a:t>
            </a:r>
            <a:endParaRPr lang="es-ES_tradnl" sz="3600" b="0" i="0" u="none" strike="noStrike" cap="none" dirty="0">
              <a:solidFill>
                <a:srgbClr val="F7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249794"/>
              </p:ext>
            </p:extLst>
          </p:nvPr>
        </p:nvGraphicFramePr>
        <p:xfrm>
          <a:off x="131781" y="1981203"/>
          <a:ext cx="8758220" cy="4254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320"/>
                <a:gridCol w="2834602"/>
                <a:gridCol w="2878903"/>
                <a:gridCol w="2249395"/>
              </a:tblGrid>
              <a:tr h="308451">
                <a:tc>
                  <a:txBody>
                    <a:bodyPr/>
                    <a:lstStyle/>
                    <a:p>
                      <a:r>
                        <a:rPr lang="es-ES_tradnl" b="1" noProof="0" dirty="0" smtClean="0"/>
                        <a:t>Tipo </a:t>
                      </a:r>
                      <a:endParaRPr lang="es-ES_tradnl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b="1" noProof="0" dirty="0" smtClean="0"/>
                        <a:t>Problema</a:t>
                      </a:r>
                      <a:endParaRPr lang="es-ES_tradnl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b="1" noProof="0" dirty="0" smtClean="0"/>
                        <a:t>Descripción</a:t>
                      </a:r>
                      <a:endParaRPr lang="es-ES_tradnl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b="1" noProof="0" dirty="0" smtClean="0"/>
                        <a:t>Ejemplo</a:t>
                      </a:r>
                      <a:endParaRPr lang="es-ES_tradnl" b="1" noProof="0" dirty="0"/>
                    </a:p>
                  </a:txBody>
                  <a:tcPr/>
                </a:tc>
              </a:tr>
              <a:tr h="524367">
                <a:tc rowSpan="3">
                  <a:txBody>
                    <a:bodyPr/>
                    <a:lstStyle/>
                    <a:p>
                      <a:r>
                        <a:rPr lang="es-ES_tradnl" sz="1400" b="0" u="none" strike="noStrike" cap="none" noProof="0" dirty="0" smtClean="0">
                          <a:effectLst/>
                          <a:sym typeface="Arial"/>
                        </a:rPr>
                        <a:t>Errores en el valor de entrada</a:t>
                      </a:r>
                      <a:endParaRPr lang="es-ES_tradnl" b="0" noProof="0" dirty="0"/>
                    </a:p>
                  </a:txBody>
                  <a:tcPr vert="vert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noProof="0" dirty="0" smtClean="0"/>
                        <a:t>Valores</a:t>
                      </a:r>
                      <a:r>
                        <a:rPr lang="es-ES_tradnl" baseline="0" noProof="0" dirty="0" smtClean="0"/>
                        <a:t> ilegales</a:t>
                      </a:r>
                    </a:p>
                    <a:p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Valores fuera de rango de dominio</a:t>
                      </a:r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Fecha =</a:t>
                      </a:r>
                      <a:r>
                        <a:rPr lang="es-ES_tradnl" baseline="0" noProof="0" dirty="0" smtClean="0"/>
                        <a:t> “30/13/1970”</a:t>
                      </a:r>
                      <a:endParaRPr lang="es-ES_tradnl" noProof="0" dirty="0"/>
                    </a:p>
                  </a:txBody>
                  <a:tcPr/>
                </a:tc>
              </a:tr>
              <a:tr h="524367">
                <a:tc vMerge="1">
                  <a:txBody>
                    <a:bodyPr/>
                    <a:lstStyle/>
                    <a:p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baseline="0" noProof="0" dirty="0" smtClean="0"/>
                        <a:t>Valores mal escritos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Valores con</a:t>
                      </a:r>
                      <a:r>
                        <a:rPr lang="es-ES_tradnl" baseline="0" noProof="0" dirty="0" smtClean="0"/>
                        <a:t> errores de ortografía</a:t>
                      </a:r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err="1" smtClean="0"/>
                        <a:t>Pais</a:t>
                      </a:r>
                      <a:r>
                        <a:rPr lang="es-ES_tradnl" noProof="0" dirty="0" smtClean="0"/>
                        <a:t>=“</a:t>
                      </a:r>
                      <a:r>
                        <a:rPr lang="es-ES_tradnl" noProof="0" dirty="0" err="1" smtClean="0"/>
                        <a:t>Peeru</a:t>
                      </a:r>
                      <a:r>
                        <a:rPr lang="es-ES_tradnl" noProof="0" dirty="0" smtClean="0"/>
                        <a:t>”</a:t>
                      </a:r>
                      <a:br>
                        <a:rPr lang="es-ES_tradnl" noProof="0" dirty="0" smtClean="0"/>
                      </a:br>
                      <a:endParaRPr lang="es-ES_tradnl" noProof="0" dirty="0"/>
                    </a:p>
                  </a:txBody>
                  <a:tcPr/>
                </a:tc>
              </a:tr>
              <a:tr h="524367">
                <a:tc vMerge="1">
                  <a:txBody>
                    <a:bodyPr/>
                    <a:lstStyle/>
                    <a:p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baseline="0" noProof="0" dirty="0" smtClean="0"/>
                        <a:t>Campo erróneo</a:t>
                      </a:r>
                      <a:endParaRPr lang="es-ES_tradnl" noProof="0" dirty="0" smtClean="0"/>
                    </a:p>
                    <a:p>
                      <a:endParaRPr lang="es-ES_tradnl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Valores ingresados en</a:t>
                      </a:r>
                      <a:r>
                        <a:rPr lang="es-ES_tradnl" baseline="0" noProof="0" dirty="0" smtClean="0"/>
                        <a:t> el campo equivocado</a:t>
                      </a:r>
                      <a:endParaRPr lang="es-ES_tradnl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Ciudad=“Perú”</a:t>
                      </a:r>
                      <a:endParaRPr lang="es-ES_tradnl" b="0" noProof="0" dirty="0"/>
                    </a:p>
                  </a:txBody>
                  <a:tcPr/>
                </a:tc>
              </a:tr>
              <a:tr h="740283">
                <a:tc rowSpan="4">
                  <a:txBody>
                    <a:bodyPr/>
                    <a:lstStyle/>
                    <a:p>
                      <a:pPr algn="ctr"/>
                      <a:r>
                        <a:rPr lang="es-ES_tradnl" sz="1400" b="0" u="none" strike="noStrike" cap="none" dirty="0" smtClean="0">
                          <a:effectLst/>
                          <a:sym typeface="Arial"/>
                        </a:rPr>
                        <a:t>Estandarización</a:t>
                      </a:r>
                      <a:endParaRPr lang="es-ES_tradnl" b="0" noProof="0" dirty="0"/>
                    </a:p>
                  </a:txBody>
                  <a:tcPr vert="vert" anchor="ctr"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Uso</a:t>
                      </a:r>
                      <a:r>
                        <a:rPr lang="es-ES_tradnl" baseline="0" noProof="0" dirty="0" smtClean="0"/>
                        <a:t> de sinónimos</a:t>
                      </a:r>
                    </a:p>
                    <a:p>
                      <a:endParaRPr lang="es-ES_tradnl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Sintaxis distinta pero semántica equivalente</a:t>
                      </a:r>
                      <a:endParaRPr lang="es-ES_tradnl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Ocupación=“Profesor”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noProof="0" dirty="0" smtClean="0"/>
                        <a:t>Ocupación=“</a:t>
                      </a:r>
                      <a:r>
                        <a:rPr lang="es-ES_tradnl" sz="1400" u="none" strike="noStrike" cap="none" dirty="0" smtClean="0">
                          <a:effectLst/>
                          <a:sym typeface="Arial"/>
                        </a:rPr>
                        <a:t>Maestro</a:t>
                      </a:r>
                      <a:r>
                        <a:rPr lang="es-ES_tradnl" noProof="0" dirty="0" smtClean="0"/>
                        <a:t>”</a:t>
                      </a:r>
                    </a:p>
                    <a:p>
                      <a:endParaRPr lang="es-ES_tradnl" b="0" noProof="0" dirty="0"/>
                    </a:p>
                  </a:txBody>
                  <a:tcPr/>
                </a:tc>
              </a:tr>
              <a:tr h="524367">
                <a:tc vMerge="1">
                  <a:txBody>
                    <a:bodyPr/>
                    <a:lstStyle/>
                    <a:p>
                      <a:endParaRPr lang="es-ES_tradnl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Transposición de palabras</a:t>
                      </a:r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Transposición de palabras en un campo libre</a:t>
                      </a:r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Nombre=“Rodríguez A.”</a:t>
                      </a:r>
                    </a:p>
                    <a:p>
                      <a:r>
                        <a:rPr lang="es-ES_tradnl" noProof="0" dirty="0" smtClean="0"/>
                        <a:t>Nombre=“A. Rodríguez”</a:t>
                      </a:r>
                      <a:endParaRPr lang="es-ES_tradnl" noProof="0" dirty="0"/>
                    </a:p>
                  </a:txBody>
                  <a:tcPr/>
                </a:tc>
              </a:tr>
              <a:tr h="524367">
                <a:tc vMerge="1">
                  <a:txBody>
                    <a:bodyPr/>
                    <a:lstStyle/>
                    <a:p>
                      <a:endParaRPr lang="es-ES_tradnl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Formato no estándar</a:t>
                      </a:r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Valor con formatos distintos</a:t>
                      </a:r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Fecha =</a:t>
                      </a:r>
                      <a:r>
                        <a:rPr lang="es-ES_tradnl" baseline="0" noProof="0" dirty="0" smtClean="0"/>
                        <a:t> “30/11/1995”</a:t>
                      </a:r>
                    </a:p>
                    <a:p>
                      <a:r>
                        <a:rPr lang="es-ES_tradnl" noProof="0" dirty="0" smtClean="0"/>
                        <a:t>Fecha =</a:t>
                      </a:r>
                      <a:r>
                        <a:rPr lang="es-ES_tradnl" baseline="0" noProof="0" dirty="0" smtClean="0"/>
                        <a:t> “1995/11/30”</a:t>
                      </a:r>
                      <a:endParaRPr lang="es-ES_tradnl" noProof="0" dirty="0"/>
                    </a:p>
                  </a:txBody>
                  <a:tcPr/>
                </a:tc>
              </a:tr>
              <a:tr h="583928">
                <a:tc vMerge="1">
                  <a:txBody>
                    <a:bodyPr/>
                    <a:lstStyle/>
                    <a:p>
                      <a:endParaRPr lang="es-ES_tradnl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Unidades no</a:t>
                      </a:r>
                      <a:r>
                        <a:rPr lang="es-ES_tradnl" baseline="0" noProof="0" dirty="0" smtClean="0"/>
                        <a:t> estándar</a:t>
                      </a:r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Valores con unidades distintas</a:t>
                      </a:r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Valor=111</a:t>
                      </a:r>
                      <a:r>
                        <a:rPr lang="es-ES_tradnl" baseline="0" noProof="0" dirty="0" smtClean="0"/>
                        <a:t> (pesos/dólares)</a:t>
                      </a:r>
                      <a:endParaRPr lang="es-ES_tradnl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3461" y="1431930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800" b="1" dirty="0" smtClean="0"/>
              <a:t>Problemas comunes en los datos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1781" y="6415641"/>
            <a:ext cx="87582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/>
              <a:t>Rahm, Do: Data Cleaning: Problems and Current Approaches. IEEE Data Engineering Bulletin, Vol. 23(4): 3-13, 2000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23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Clr>
                <a:srgbClr val="F7B600"/>
              </a:buClr>
              <a:buSzPct val="25000"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Lección 2.2. Conceptos introductorios de Limpieza y preparación de la Data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253766" y="722230"/>
            <a:ext cx="7348194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_tradnl" sz="3600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s-ES_tradnl" sz="3600" b="0" i="0" u="none" strike="noStrike" cap="none" dirty="0" smtClean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r>
              <a:rPr lang="es-ES_tradnl" sz="3600" b="0" i="0" u="none" strike="noStrike" cap="none" dirty="0" smtClean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Limpiar (2)</a:t>
            </a:r>
            <a:endParaRPr lang="es-ES_tradnl" sz="3600" b="0" i="0" u="none" strike="noStrike" cap="none" dirty="0">
              <a:solidFill>
                <a:srgbClr val="F7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837575"/>
              </p:ext>
            </p:extLst>
          </p:nvPr>
        </p:nvGraphicFramePr>
        <p:xfrm>
          <a:off x="131780" y="1663703"/>
          <a:ext cx="8758220" cy="4509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320"/>
                <a:gridCol w="2667000"/>
                <a:gridCol w="2603500"/>
                <a:gridCol w="2692400"/>
              </a:tblGrid>
              <a:tr h="308451">
                <a:tc>
                  <a:txBody>
                    <a:bodyPr/>
                    <a:lstStyle/>
                    <a:p>
                      <a:r>
                        <a:rPr lang="es-ES_tradnl" b="1" noProof="0" dirty="0" smtClean="0"/>
                        <a:t>Tipo </a:t>
                      </a:r>
                      <a:endParaRPr lang="es-ES_tradnl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b="1" noProof="0" dirty="0" smtClean="0"/>
                        <a:t>Problema</a:t>
                      </a:r>
                      <a:endParaRPr lang="es-ES_tradnl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b="1" noProof="0" dirty="0" smtClean="0"/>
                        <a:t>Descripción</a:t>
                      </a:r>
                      <a:endParaRPr lang="es-ES_tradnl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b="1" noProof="0" dirty="0" smtClean="0"/>
                        <a:t>Ejemplo</a:t>
                      </a:r>
                      <a:endParaRPr lang="es-ES_tradnl" b="1" noProof="0" dirty="0"/>
                    </a:p>
                  </a:txBody>
                  <a:tcPr/>
                </a:tc>
              </a:tr>
              <a:tr h="910746">
                <a:tc>
                  <a:txBody>
                    <a:bodyPr/>
                    <a:lstStyle/>
                    <a:p>
                      <a:r>
                        <a:rPr lang="es-ES_tradnl" sz="1400" b="0" u="none" strike="noStrike" cap="none" noProof="0" dirty="0" smtClean="0">
                          <a:effectLst/>
                          <a:sym typeface="Arial"/>
                        </a:rPr>
                        <a:t>Valores faltantes</a:t>
                      </a:r>
                      <a:endParaRPr lang="es-ES_tradnl" b="0" noProof="0" dirty="0"/>
                    </a:p>
                  </a:txBody>
                  <a:tcPr vert="vert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noProof="0" dirty="0" smtClean="0"/>
                        <a:t>Valores faltantes</a:t>
                      </a:r>
                      <a:endParaRPr lang="es-ES_tradnl" baseline="0" noProof="0" dirty="0" smtClean="0"/>
                    </a:p>
                    <a:p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Valor ficticio o faltante</a:t>
                      </a:r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teléfono=</a:t>
                      </a:r>
                      <a:r>
                        <a:rPr lang="es-ES_tradnl" baseline="0" noProof="0" dirty="0" smtClean="0"/>
                        <a:t> “9999-99999”</a:t>
                      </a:r>
                      <a:endParaRPr lang="es-ES_tradnl" noProof="0" dirty="0"/>
                    </a:p>
                  </a:txBody>
                  <a:tcPr/>
                </a:tc>
              </a:tr>
              <a:tr h="571500">
                <a:tc rowSpan="3">
                  <a:txBody>
                    <a:bodyPr/>
                    <a:lstStyle/>
                    <a:p>
                      <a:pPr algn="ctr"/>
                      <a:r>
                        <a:rPr lang="es-ES_tradnl" sz="1400" b="0" u="none" strike="noStrike" cap="none" dirty="0" smtClean="0">
                          <a:effectLst/>
                          <a:sym typeface="Arial"/>
                        </a:rPr>
                        <a:t>Violación de integridad</a:t>
                      </a:r>
                      <a:endParaRPr lang="es-ES_tradnl" b="0" noProof="0" dirty="0"/>
                    </a:p>
                  </a:txBody>
                  <a:tcPr vert="vert" anchor="ctr"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dependencia</a:t>
                      </a:r>
                      <a:r>
                        <a:rPr lang="es-ES_tradnl" baseline="0" noProof="0" dirty="0" smtClean="0"/>
                        <a:t> de los atributos</a:t>
                      </a:r>
                    </a:p>
                    <a:p>
                      <a:endParaRPr lang="es-ES_tradnl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Violación de la </a:t>
                      </a:r>
                      <a:r>
                        <a:rPr lang="es-ES_tradnl" noProof="0" dirty="0" smtClean="0"/>
                        <a:t>dependencia</a:t>
                      </a:r>
                      <a:r>
                        <a:rPr lang="es-ES_tradnl" baseline="0" noProof="0" dirty="0" smtClean="0"/>
                        <a:t> </a:t>
                      </a:r>
                      <a:r>
                        <a:rPr lang="es-ES_tradnl" baseline="0" noProof="0" dirty="0" smtClean="0"/>
                        <a:t>de los atributos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b="0" noProof="0" dirty="0" smtClean="0"/>
                        <a:t>Edad=“22” </a:t>
                      </a:r>
                    </a:p>
                    <a:p>
                      <a:r>
                        <a:rPr lang="es-ES_tradnl" b="0" noProof="0" dirty="0" smtClean="0"/>
                        <a:t>Nacimiento=“22/02/1980”</a:t>
                      </a:r>
                      <a:endParaRPr lang="es-ES_tradnl" b="0" noProof="0" dirty="0"/>
                    </a:p>
                  </a:txBody>
                  <a:tcPr/>
                </a:tc>
              </a:tr>
              <a:tr h="520700">
                <a:tc vMerge="1">
                  <a:txBody>
                    <a:bodyPr/>
                    <a:lstStyle/>
                    <a:p>
                      <a:endParaRPr lang="es-ES_tradnl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Unicidad</a:t>
                      </a:r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Violación de </a:t>
                      </a:r>
                      <a:r>
                        <a:rPr lang="es-ES_tradnl" dirty="0" smtClean="0"/>
                        <a:t>unicidad</a:t>
                      </a:r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emp1=“Luisa,202”</a:t>
                      </a:r>
                    </a:p>
                    <a:p>
                      <a:r>
                        <a:rPr lang="es-ES_tradnl" noProof="0" dirty="0" smtClean="0"/>
                        <a:t>emp2=“Daniel,202”</a:t>
                      </a:r>
                    </a:p>
                    <a:p>
                      <a:endParaRPr lang="es-ES_tradnl" noProof="0" dirty="0"/>
                    </a:p>
                  </a:txBody>
                  <a:tcPr/>
                </a:tc>
              </a:tr>
              <a:tr h="524367">
                <a:tc vMerge="1">
                  <a:txBody>
                    <a:bodyPr/>
                    <a:lstStyle/>
                    <a:p>
                      <a:endParaRPr lang="es-ES_tradnl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Integridad referencial</a:t>
                      </a:r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Violación a la integridad</a:t>
                      </a:r>
                      <a:r>
                        <a:rPr lang="es-ES_tradnl" baseline="0" noProof="0" dirty="0" smtClean="0"/>
                        <a:t> referencial</a:t>
                      </a:r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emp1=“Luisa,</a:t>
                      </a:r>
                      <a:r>
                        <a:rPr lang="es-ES_tradnl" baseline="0" noProof="0" dirty="0" smtClean="0"/>
                        <a:t> D123”</a:t>
                      </a:r>
                    </a:p>
                    <a:p>
                      <a:r>
                        <a:rPr lang="es-ES_tradnl" baseline="0" noProof="0" dirty="0" smtClean="0"/>
                        <a:t>Departamento “D123” no existe</a:t>
                      </a:r>
                      <a:endParaRPr lang="es-ES_tradnl" noProof="0" dirty="0"/>
                    </a:p>
                  </a:txBody>
                  <a:tcPr/>
                </a:tc>
              </a:tr>
              <a:tr h="524367">
                <a:tc rowSpan="2">
                  <a:txBody>
                    <a:bodyPr/>
                    <a:lstStyle/>
                    <a:p>
                      <a:pPr algn="ctr"/>
                      <a:r>
                        <a:rPr lang="es-ES_tradnl" b="0" noProof="0" dirty="0" smtClean="0"/>
                        <a:t>Duplicados</a:t>
                      </a:r>
                      <a:endParaRPr lang="es-ES_tradnl" b="0" noProof="0" dirty="0"/>
                    </a:p>
                  </a:txBody>
                  <a:tcPr vert="vert" anchor="ctr"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Registros duplicados</a:t>
                      </a:r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Misma información representada 2 o más veces</a:t>
                      </a:r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emp1=“Luisa</a:t>
                      </a:r>
                      <a:r>
                        <a:rPr lang="es-ES_tradnl" baseline="0" noProof="0" dirty="0" smtClean="0"/>
                        <a:t> Herrera”</a:t>
                      </a:r>
                    </a:p>
                    <a:p>
                      <a:r>
                        <a:rPr lang="es-ES_tradnl" noProof="0" dirty="0" smtClean="0"/>
                        <a:t>emp2= Luisa H.”</a:t>
                      </a:r>
                      <a:br>
                        <a:rPr lang="es-ES_tradnl" noProof="0" dirty="0" smtClean="0"/>
                      </a:br>
                      <a:endParaRPr lang="es-ES_tradnl" noProof="0" dirty="0"/>
                    </a:p>
                  </a:txBody>
                  <a:tcPr/>
                </a:tc>
              </a:tr>
              <a:tr h="524367">
                <a:tc vMerge="1">
                  <a:txBody>
                    <a:bodyPr/>
                    <a:lstStyle/>
                    <a:p>
                      <a:pPr algn="ctr"/>
                      <a:endParaRPr lang="es-ES_tradnl" b="1" noProof="0" dirty="0"/>
                    </a:p>
                  </a:txBody>
                  <a:tcPr vert="vert" anchor="ctr"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Registros contradictorios</a:t>
                      </a:r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Misma información descrita</a:t>
                      </a:r>
                      <a:r>
                        <a:rPr lang="es-ES_tradnl" baseline="0" noProof="0" dirty="0" smtClean="0"/>
                        <a:t> en diferentes valores </a:t>
                      </a:r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smtClean="0"/>
                        <a:t>emp1=“Luisa,</a:t>
                      </a:r>
                      <a:r>
                        <a:rPr lang="es-ES_tradnl" b="0" noProof="0" dirty="0" smtClean="0"/>
                        <a:t> 22/02/1980</a:t>
                      </a:r>
                      <a:r>
                        <a:rPr lang="es-ES_tradnl" noProof="0" dirty="0" smtClean="0"/>
                        <a:t>”</a:t>
                      </a:r>
                    </a:p>
                    <a:p>
                      <a:r>
                        <a:rPr lang="es-ES_tradnl" noProof="0" dirty="0" smtClean="0"/>
                        <a:t>emp2=“Luisa,</a:t>
                      </a:r>
                      <a:r>
                        <a:rPr lang="es-ES_tradnl" b="0" noProof="0" dirty="0" smtClean="0"/>
                        <a:t> 22/02/1981</a:t>
                      </a:r>
                      <a:r>
                        <a:rPr lang="es-ES_tradnl" noProof="0" dirty="0" smtClean="0"/>
                        <a:t>”</a:t>
                      </a:r>
                    </a:p>
                    <a:p>
                      <a:endParaRPr lang="es-ES_tradnl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31780" y="6314711"/>
            <a:ext cx="87582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/>
              <a:t>Rahm, Do: Data Cleaning: Problems and Current Approaches. IEEE Data Engineering Bulletin, Vol. 23(4): 3-13, 2000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7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Clr>
                <a:srgbClr val="F7B600"/>
              </a:buClr>
              <a:buSzPct val="25000"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Lección 2.2. Conceptos introductorios de Limpieza y preparación de la Data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253766" y="722230"/>
            <a:ext cx="7348194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_tradnl" sz="3600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lang="es-ES_tradnl" sz="3600" b="0" i="0" u="none" strike="noStrike" cap="none" dirty="0" smtClean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. Guardar</a:t>
            </a:r>
            <a:endParaRPr lang="es-ES_tradnl" sz="3600" b="0" i="0" u="none" strike="noStrike" cap="none" dirty="0">
              <a:solidFill>
                <a:srgbClr val="F7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" name="Picture 4" descr="Screenshot 2015-11-20 21.51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0" y="2404586"/>
            <a:ext cx="3433060" cy="18247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18100" y="1896586"/>
            <a:ext cx="238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smtClean="0"/>
              <a:t>2. Bodega de datos: Cubo</a:t>
            </a:r>
            <a:endParaRPr lang="es-ES_tradnl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05831" y="1881866"/>
            <a:ext cx="3791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smtClean="0"/>
              <a:t>1. Base de datos relacional o no relacional</a:t>
            </a:r>
            <a:endParaRPr lang="es-ES_tradnl" b="1" dirty="0"/>
          </a:p>
        </p:txBody>
      </p:sp>
      <p:pic>
        <p:nvPicPr>
          <p:cNvPr id="8" name="Picture 2" descr="https://encrypted-tbn3.gstatic.com/images?q=tbn:ANd9GcTatETAIfO8GTtqccscQ1HDJvOkSx1IRv7qy7f2ciNWuA-6RhtxMkug5eM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262" y="2442976"/>
            <a:ext cx="1032827" cy="1032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8" y="5159284"/>
            <a:ext cx="487886" cy="487886"/>
          </a:xfrm>
          <a:prstGeom prst="rect">
            <a:avLst/>
          </a:prstGeom>
        </p:spPr>
      </p:pic>
      <p:pic>
        <p:nvPicPr>
          <p:cNvPr id="10" name="Picture 22" descr="https://encrypted-tbn1.gstatic.com/images?q=tbn:ANd9GcTqaMQAj2bY2K4bTM0S1dfltlBk-6G-VcW2rJJAI_-VMw0cV3nSeYyICqfP"/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124" y="5177024"/>
            <a:ext cx="452407" cy="452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5831" y="4530945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smtClean="0"/>
              <a:t>3. Archivos planos</a:t>
            </a:r>
            <a:endParaRPr lang="es-ES_tradnl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201455" y="4530945"/>
            <a:ext cx="2222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4</a:t>
            </a:r>
            <a:r>
              <a:rPr lang="es-ES_tradnl" b="1" dirty="0" smtClean="0"/>
              <a:t>. Archivos distribuidos</a:t>
            </a:r>
            <a:endParaRPr lang="es-ES_tradnl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19304" t="24074" r="24522" b="36296"/>
          <a:stretch/>
        </p:blipFill>
        <p:spPr>
          <a:xfrm>
            <a:off x="5359400" y="5064925"/>
            <a:ext cx="1629254" cy="5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53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163" descr="laboratorialogotigo2.png"/>
          <p:cNvPicPr preferRelativeResize="0"/>
          <p:nvPr/>
        </p:nvPicPr>
        <p:blipFill rotWithShape="1">
          <a:blip r:embed="rId3">
            <a:alphaModFix/>
          </a:blip>
          <a:srcRect b="73866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Clr>
                <a:srgbClr val="F7B600"/>
              </a:buClr>
              <a:buSzPct val="25000"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Lección 2.2. Conceptos introductorios de Limpieza y preparación de la Data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253766" y="722230"/>
            <a:ext cx="7348194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_tradnl" sz="3600" dirty="0" smtClean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lang="es-ES_tradnl" sz="3600" b="0" i="0" u="none" strike="noStrike" cap="none" dirty="0" smtClean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. Analizar</a:t>
            </a:r>
            <a:endParaRPr lang="es-ES_tradnl" sz="3600" b="0" i="0" u="none" strike="noStrike" cap="none" dirty="0">
              <a:solidFill>
                <a:srgbClr val="F7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Shape 165"/>
          <p:cNvSpPr txBox="1">
            <a:spLocks/>
          </p:cNvSpPr>
          <p:nvPr/>
        </p:nvSpPr>
        <p:spPr>
          <a:xfrm>
            <a:off x="1371600" y="3249092"/>
            <a:ext cx="6400799" cy="4990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-ES_tradnl" sz="2400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Curso de Visualización</a:t>
            </a:r>
          </a:p>
          <a:p>
            <a:pPr marL="0" indent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s-ES_tradnl" sz="2400" dirty="0" smtClean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708617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Clr>
                <a:srgbClr val="F7B600"/>
              </a:buClr>
              <a:buSzPct val="25000"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Lección 2.2. Conceptos introductorios de Limpieza y preparación de la Data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253766" y="722230"/>
            <a:ext cx="7348194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_tradnl" sz="3600" dirty="0" smtClean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Automatización</a:t>
            </a:r>
            <a:endParaRPr lang="es-ES_tradnl" sz="3600" b="0" i="0" u="none" strike="noStrike" cap="none" dirty="0">
              <a:solidFill>
                <a:srgbClr val="F7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904049"/>
              </p:ext>
            </p:extLst>
          </p:nvPr>
        </p:nvGraphicFramePr>
        <p:xfrm>
          <a:off x="387698" y="1819694"/>
          <a:ext cx="7922079" cy="3545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0019"/>
                <a:gridCol w="5592060"/>
              </a:tblGrid>
              <a:tr h="546100">
                <a:tc>
                  <a:txBody>
                    <a:bodyPr/>
                    <a:lstStyle/>
                    <a:p>
                      <a:r>
                        <a:rPr lang="es-ES_tradnl" sz="2200" b="1" dirty="0" smtClean="0"/>
                        <a:t>Tipo de herramienta</a:t>
                      </a:r>
                      <a:endParaRPr lang="es-ES_tradnl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200" b="1" dirty="0" smtClean="0"/>
                        <a:t>Opciones</a:t>
                      </a:r>
                      <a:endParaRPr lang="es-ES_tradnl" sz="2200" b="1" dirty="0"/>
                    </a:p>
                  </a:txBody>
                  <a:tcPr/>
                </a:tc>
              </a:tr>
              <a:tr h="1215606">
                <a:tc>
                  <a:txBody>
                    <a:bodyPr/>
                    <a:lstStyle/>
                    <a:p>
                      <a:r>
                        <a:rPr lang="es-ES_tradnl" sz="1800" b="0" dirty="0" smtClean="0"/>
                        <a:t>ETL:</a:t>
                      </a:r>
                      <a:r>
                        <a:rPr lang="es-ES_tradnl" sz="1800" b="0" baseline="0" dirty="0" smtClean="0"/>
                        <a:t> </a:t>
                      </a:r>
                      <a:r>
                        <a:rPr lang="es-ES_tradnl" sz="1800" b="0" baseline="0" dirty="0" err="1" smtClean="0"/>
                        <a:t>extracci</a:t>
                      </a:r>
                      <a:r>
                        <a:rPr lang="en-US" sz="1800" b="0" baseline="0" dirty="0" err="1" smtClean="0"/>
                        <a:t>ón</a:t>
                      </a:r>
                      <a:r>
                        <a:rPr lang="en-US" sz="1800" b="0" baseline="0" dirty="0" smtClean="0"/>
                        <a:t>, </a:t>
                      </a:r>
                      <a:r>
                        <a:rPr lang="en-US" sz="1800" b="0" baseline="0" dirty="0" err="1" smtClean="0"/>
                        <a:t>transformación</a:t>
                      </a:r>
                      <a:r>
                        <a:rPr lang="en-US" sz="1800" b="0" baseline="0" dirty="0" smtClean="0"/>
                        <a:t> y </a:t>
                      </a:r>
                      <a:r>
                        <a:rPr lang="en-US" sz="1800" b="0" baseline="0" dirty="0" err="1" smtClean="0"/>
                        <a:t>carga</a:t>
                      </a:r>
                      <a:r>
                        <a:rPr lang="en-US" sz="1800" b="0" baseline="0" dirty="0" smtClean="0"/>
                        <a:t> (load en </a:t>
                      </a:r>
                      <a:r>
                        <a:rPr lang="en-US" sz="1800" b="0" baseline="0" dirty="0" err="1" smtClean="0"/>
                        <a:t>inglés</a:t>
                      </a:r>
                      <a:r>
                        <a:rPr lang="en-US" sz="1800" b="0" baseline="0" dirty="0" smtClean="0"/>
                        <a:t>)</a:t>
                      </a:r>
                      <a:endParaRPr lang="es-ES_tradnl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</a:tr>
              <a:tr h="783977">
                <a:tc>
                  <a:txBody>
                    <a:bodyPr/>
                    <a:lstStyle/>
                    <a:p>
                      <a:r>
                        <a:rPr lang="es-ES_tradnl" sz="1800" b="0" dirty="0" smtClean="0"/>
                        <a:t>Base de datos</a:t>
                      </a:r>
                      <a:endParaRPr lang="es-ES_tradnl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</a:tr>
              <a:tr h="783977">
                <a:tc>
                  <a:txBody>
                    <a:bodyPr/>
                    <a:lstStyle/>
                    <a:p>
                      <a:r>
                        <a:rPr lang="es-ES_tradnl" dirty="0" err="1" smtClean="0"/>
                        <a:t>An</a:t>
                      </a:r>
                      <a:r>
                        <a:rPr lang="en-US" dirty="0" err="1" smtClean="0"/>
                        <a:t>álisis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560" y="2750523"/>
            <a:ext cx="1547805" cy="458331"/>
          </a:xfrm>
          <a:prstGeom prst="rect">
            <a:avLst/>
          </a:prstGeom>
        </p:spPr>
      </p:pic>
      <p:pic>
        <p:nvPicPr>
          <p:cNvPr id="16" name="Picture 15" descr="sql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933" y="2662972"/>
            <a:ext cx="633432" cy="633432"/>
          </a:xfrm>
          <a:prstGeom prst="rect">
            <a:avLst/>
          </a:prstGeom>
        </p:spPr>
      </p:pic>
      <p:pic>
        <p:nvPicPr>
          <p:cNvPr id="17" name="Picture 16" descr="programming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78" y="2753868"/>
            <a:ext cx="454986" cy="4549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933" y="3982758"/>
            <a:ext cx="624949" cy="4889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6470" y="4051313"/>
            <a:ext cx="679881" cy="3518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7246" y="4116481"/>
            <a:ext cx="1155725" cy="3139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l="19304" t="24074" r="24522" b="36296"/>
          <a:stretch/>
        </p:blipFill>
        <p:spPr>
          <a:xfrm>
            <a:off x="6910115" y="4051313"/>
            <a:ext cx="1321149" cy="4376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5447" y="4016167"/>
            <a:ext cx="768012" cy="5145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6142" y="2790187"/>
            <a:ext cx="500310" cy="38767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5933" y="4733645"/>
            <a:ext cx="500310" cy="3876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9264" y="4733645"/>
            <a:ext cx="1076720" cy="3923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4964" y="4743184"/>
            <a:ext cx="703914" cy="5813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15447" y="4797545"/>
            <a:ext cx="940614" cy="47264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66118" y="4894120"/>
            <a:ext cx="1333500" cy="27949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89503" y="2767963"/>
            <a:ext cx="1076720" cy="39231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39621" y="3292565"/>
            <a:ext cx="1177457" cy="360947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81146" y="6144961"/>
            <a:ext cx="8712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>
                <a:hlinkClick r:id="rId18"/>
              </a:rPr>
              <a:t>http</a:t>
            </a:r>
            <a:r>
              <a:rPr lang="es-ES_tradnl" dirty="0">
                <a:hlinkClick r:id="rId18"/>
              </a:rPr>
              <a:t>://</a:t>
            </a:r>
            <a:r>
              <a:rPr lang="es-ES_tradnl" dirty="0" smtClean="0">
                <a:hlinkClick r:id="rId18"/>
              </a:rPr>
              <a:t>mattturck.com/wp-content/uploads/2017/04/Big-Data-Landscape-2017-Matt-Turck-FirstMark.png</a:t>
            </a:r>
            <a:endParaRPr lang="es-ES_tradnl" dirty="0" smtClean="0"/>
          </a:p>
          <a:p>
            <a:endParaRPr lang="es-ES_tradnl" dirty="0"/>
          </a:p>
        </p:txBody>
      </p:sp>
      <p:sp>
        <p:nvSpPr>
          <p:cNvPr id="31" name="TextBox 30"/>
          <p:cNvSpPr txBox="1"/>
          <p:nvPr/>
        </p:nvSpPr>
        <p:spPr>
          <a:xfrm>
            <a:off x="281146" y="5801358"/>
            <a:ext cx="1715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M</a:t>
            </a:r>
            <a:r>
              <a:rPr lang="es-ES_tradnl" dirty="0" smtClean="0"/>
              <a:t>ás herramientas: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93365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505</Words>
  <Application>Microsoft Macintosh PowerPoint</Application>
  <PresentationFormat>On-screen Show (4:3)</PresentationFormat>
  <Paragraphs>115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Montserrat</vt:lpstr>
      <vt:lpstr>Raleway</vt:lpstr>
      <vt:lpstr>Arial</vt:lpstr>
      <vt:lpstr>Office Theme</vt:lpstr>
      <vt:lpstr>PowerPoint Presentation</vt:lpstr>
      <vt:lpstr>Lección 2.2. Conceptos introductorios de Limpieza y preparación de la Data</vt:lpstr>
      <vt:lpstr>Lección 2.2. Conceptos introductorios de Limpieza y preparación de la Data</vt:lpstr>
      <vt:lpstr>Lección 2.2. Conceptos introductorios de Limpieza y preparación de la Data</vt:lpstr>
      <vt:lpstr>Lección 2.2. Conceptos introductorios de Limpieza y preparación de la Data</vt:lpstr>
      <vt:lpstr>Lección 2.2. Conceptos introductorios de Limpieza y preparación de la Data</vt:lpstr>
      <vt:lpstr>Lección 2.2. Conceptos introductorios de Limpieza y preparación de la Data</vt:lpstr>
      <vt:lpstr>Lección 2.2. Conceptos introductorios de Limpieza y preparación de la Data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Marines Plaza</dc:creator>
  <cp:lastModifiedBy>Microsoft Office User</cp:lastModifiedBy>
  <cp:revision>50</cp:revision>
  <cp:lastPrinted>2017-07-24T19:26:08Z</cp:lastPrinted>
  <dcterms:modified xsi:type="dcterms:W3CDTF">2017-07-24T21:37:44Z</dcterms:modified>
</cp:coreProperties>
</file>